
<file path=[Content_Types].xml><?xml version="1.0" encoding="utf-8"?>
<Types xmlns="http://schemas.openxmlformats.org/package/2006/content-types">
  <Default Extension="bmp" ContentType="image/bmp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4" r:id="rId9"/>
    <p:sldId id="275" r:id="rId10"/>
    <p:sldId id="276" r:id="rId11"/>
    <p:sldId id="277" r:id="rId12"/>
    <p:sldId id="279" r:id="rId13"/>
    <p:sldId id="280" r:id="rId14"/>
    <p:sldId id="283" r:id="rId15"/>
    <p:sldId id="285" r:id="rId16"/>
    <p:sldId id="284" r:id="rId17"/>
    <p:sldId id="286" r:id="rId18"/>
    <p:sldId id="287" r:id="rId19"/>
    <p:sldId id="288" r:id="rId20"/>
    <p:sldId id="265" r:id="rId21"/>
  </p:sldIdLst>
  <p:sldSz cx="12192000" cy="6858000"/>
  <p:notesSz cx="6858000" cy="9144000"/>
  <p:embeddedFontLst>
    <p:embeddedFont>
      <p:font typeface="나눔스퀘어라운드 Bold" panose="020B0600000101010101" charset="-127"/>
      <p:bold r:id="rId22"/>
    </p:embeddedFont>
    <p:embeddedFont>
      <p:font typeface="나눔스퀘어라운드 ExtraBold" panose="020B0600000101010101" charset="-127"/>
      <p:bold r:id="rId23"/>
    </p:embeddedFont>
    <p:embeddedFont>
      <p:font typeface="나눔스퀘어라운드 Light" panose="020B0600000101010101" charset="-127"/>
      <p:regular r:id="rId24"/>
    </p:embeddedFont>
    <p:embeddedFont>
      <p:font typeface="나눔고딕" panose="020D0604000000000000" pitchFamily="50" charset="-127"/>
      <p:regular r:id="rId25"/>
      <p:bold r:id="rId26"/>
    </p:embeddedFont>
    <p:embeddedFont>
      <p:font typeface="나눔명조" panose="02020603020101020101" pitchFamily="18" charset="-127"/>
      <p:regular r:id="rId27"/>
      <p:bold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A3D6"/>
    <a:srgbClr val="F18101"/>
    <a:srgbClr val="377CA7"/>
    <a:srgbClr val="F45E5E"/>
    <a:srgbClr val="285B7A"/>
    <a:srgbClr val="C04C4C"/>
    <a:srgbClr val="F45A5A"/>
    <a:srgbClr val="2B6183"/>
    <a:srgbClr val="3679A4"/>
    <a:srgbClr val="F5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484C9B-341F-4741-8737-8B629A59D912}" v="580" dt="2022-04-30T10:40:50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72" autoAdjust="0"/>
  </p:normalViewPr>
  <p:slideViewPr>
    <p:cSldViewPr snapToGrid="0">
      <p:cViewPr>
        <p:scale>
          <a:sx n="37" d="100"/>
          <a:sy n="37" d="100"/>
        </p:scale>
        <p:origin x="1696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수영" userId="4d8f6b84-2445-4928-9879-793d32577029" providerId="ADAL" clId="{48484C9B-341F-4741-8737-8B629A59D912}"/>
    <pc:docChg chg="undo custSel addSld delSld modSld">
      <pc:chgData name="정수영" userId="4d8f6b84-2445-4928-9879-793d32577029" providerId="ADAL" clId="{48484C9B-341F-4741-8737-8B629A59D912}" dt="2022-04-30T10:41:03.492" v="8545" actId="207"/>
      <pc:docMkLst>
        <pc:docMk/>
      </pc:docMkLst>
      <pc:sldChg chg="modSp mod">
        <pc:chgData name="정수영" userId="4d8f6b84-2445-4928-9879-793d32577029" providerId="ADAL" clId="{48484C9B-341F-4741-8737-8B629A59D912}" dt="2022-04-30T10:40:20.097" v="8429" actId="1037"/>
        <pc:sldMkLst>
          <pc:docMk/>
          <pc:sldMk cId="3168669136" sldId="256"/>
        </pc:sldMkLst>
        <pc:spChg chg="mod">
          <ac:chgData name="정수영" userId="4d8f6b84-2445-4928-9879-793d32577029" providerId="ADAL" clId="{48484C9B-341F-4741-8737-8B629A59D912}" dt="2022-04-30T09:12:06.022" v="83" actId="6549"/>
          <ac:spMkLst>
            <pc:docMk/>
            <pc:sldMk cId="3168669136" sldId="256"/>
            <ac:spMk id="12" creationId="{5D1B82B4-03BE-48A4-BAE3-F4858170F123}"/>
          </ac:spMkLst>
        </pc:spChg>
        <pc:spChg chg="mod">
          <ac:chgData name="정수영" userId="4d8f6b84-2445-4928-9879-793d32577029" providerId="ADAL" clId="{48484C9B-341F-4741-8737-8B629A59D912}" dt="2022-04-30T10:40:20.097" v="8429" actId="1037"/>
          <ac:spMkLst>
            <pc:docMk/>
            <pc:sldMk cId="3168669136" sldId="256"/>
            <ac:spMk id="32" creationId="{8F2F2391-B0FC-4BF9-84C0-9359F6BA47D8}"/>
          </ac:spMkLst>
        </pc:spChg>
        <pc:spChg chg="mod">
          <ac:chgData name="정수영" userId="4d8f6b84-2445-4928-9879-793d32577029" providerId="ADAL" clId="{48484C9B-341F-4741-8737-8B629A59D912}" dt="2022-04-30T10:40:20.097" v="8429" actId="1037"/>
          <ac:spMkLst>
            <pc:docMk/>
            <pc:sldMk cId="3168669136" sldId="256"/>
            <ac:spMk id="33" creationId="{29EE9B6A-770C-493A-B104-38D6F06C88CD}"/>
          </ac:spMkLst>
        </pc:spChg>
        <pc:spChg chg="mod">
          <ac:chgData name="정수영" userId="4d8f6b84-2445-4928-9879-793d32577029" providerId="ADAL" clId="{48484C9B-341F-4741-8737-8B629A59D912}" dt="2022-04-30T10:40:20.097" v="8429" actId="1037"/>
          <ac:spMkLst>
            <pc:docMk/>
            <pc:sldMk cId="3168669136" sldId="256"/>
            <ac:spMk id="34" creationId="{A9CBB846-007D-4486-B8CE-7463AFEFF3B4}"/>
          </ac:spMkLst>
        </pc:spChg>
        <pc:spChg chg="mod">
          <ac:chgData name="정수영" userId="4d8f6b84-2445-4928-9879-793d32577029" providerId="ADAL" clId="{48484C9B-341F-4741-8737-8B629A59D912}" dt="2022-04-30T10:40:20.097" v="8429" actId="1037"/>
          <ac:spMkLst>
            <pc:docMk/>
            <pc:sldMk cId="3168669136" sldId="256"/>
            <ac:spMk id="35" creationId="{4DCED0AE-7B86-41DD-B208-6BBD28138F71}"/>
          </ac:spMkLst>
        </pc:spChg>
      </pc:sldChg>
      <pc:sldChg chg="addSp delSp modSp del mod setBg">
        <pc:chgData name="정수영" userId="4d8f6b84-2445-4928-9879-793d32577029" providerId="ADAL" clId="{48484C9B-341F-4741-8737-8B629A59D912}" dt="2022-04-30T10:39:30.596" v="8298" actId="47"/>
        <pc:sldMkLst>
          <pc:docMk/>
          <pc:sldMk cId="419652764" sldId="259"/>
        </pc:sldMkLst>
        <pc:spChg chg="mod">
          <ac:chgData name="정수영" userId="4d8f6b84-2445-4928-9879-793d32577029" providerId="ADAL" clId="{48484C9B-341F-4741-8737-8B629A59D912}" dt="2022-04-30T10:03:59.222" v="3711" actId="20577"/>
          <ac:spMkLst>
            <pc:docMk/>
            <pc:sldMk cId="419652764" sldId="259"/>
            <ac:spMk id="3" creationId="{434E8742-0E6B-4653-99BE-B3E51BFEBC22}"/>
          </ac:spMkLst>
        </pc:spChg>
        <pc:spChg chg="add mod">
          <ac:chgData name="정수영" userId="4d8f6b84-2445-4928-9879-793d32577029" providerId="ADAL" clId="{48484C9B-341F-4741-8737-8B629A59D912}" dt="2022-04-30T10:05:02.875" v="3727" actId="1076"/>
          <ac:spMkLst>
            <pc:docMk/>
            <pc:sldMk cId="419652764" sldId="259"/>
            <ac:spMk id="23" creationId="{A663260B-0AC0-4917-AD9D-08449381B4D5}"/>
          </ac:spMkLst>
        </pc:spChg>
        <pc:spChg chg="del">
          <ac:chgData name="정수영" userId="4d8f6b84-2445-4928-9879-793d32577029" providerId="ADAL" clId="{48484C9B-341F-4741-8737-8B629A59D912}" dt="2022-04-30T10:02:52.344" v="3634" actId="478"/>
          <ac:spMkLst>
            <pc:docMk/>
            <pc:sldMk cId="419652764" sldId="259"/>
            <ac:spMk id="24" creationId="{F964412C-5299-4AAA-8633-F1A48F786DDE}"/>
          </ac:spMkLst>
        </pc:spChg>
        <pc:spChg chg="add del">
          <ac:chgData name="정수영" userId="4d8f6b84-2445-4928-9879-793d32577029" providerId="ADAL" clId="{48484C9B-341F-4741-8737-8B629A59D912}" dt="2022-04-30T10:04:26.473" v="3719" actId="22"/>
          <ac:spMkLst>
            <pc:docMk/>
            <pc:sldMk cId="419652764" sldId="259"/>
            <ac:spMk id="27" creationId="{4DC7A8F9-921A-421C-AD68-57121D739367}"/>
          </ac:spMkLst>
        </pc:spChg>
        <pc:spChg chg="add mod">
          <ac:chgData name="정수영" userId="4d8f6b84-2445-4928-9879-793d32577029" providerId="ADAL" clId="{48484C9B-341F-4741-8737-8B629A59D912}" dt="2022-04-30T10:05:34.803" v="3738"/>
          <ac:spMkLst>
            <pc:docMk/>
            <pc:sldMk cId="419652764" sldId="259"/>
            <ac:spMk id="29" creationId="{ABE8A78B-4A2B-4AE0-BF2D-A9F1A2916341}"/>
          </ac:spMkLst>
        </pc:spChg>
        <pc:spChg chg="add mod">
          <ac:chgData name="정수영" userId="4d8f6b84-2445-4928-9879-793d32577029" providerId="ADAL" clId="{48484C9B-341F-4741-8737-8B629A59D912}" dt="2022-04-30T10:06:01.729" v="3820" actId="20577"/>
          <ac:spMkLst>
            <pc:docMk/>
            <pc:sldMk cId="419652764" sldId="259"/>
            <ac:spMk id="30" creationId="{2DA51352-01DD-40B8-8B57-43F2CE2CAFC0}"/>
          </ac:spMkLst>
        </pc:spChg>
        <pc:spChg chg="del">
          <ac:chgData name="정수영" userId="4d8f6b84-2445-4928-9879-793d32577029" providerId="ADAL" clId="{48484C9B-341F-4741-8737-8B629A59D912}" dt="2022-04-30T10:06:06.539" v="3821" actId="478"/>
          <ac:spMkLst>
            <pc:docMk/>
            <pc:sldMk cId="419652764" sldId="259"/>
            <ac:spMk id="31" creationId="{9DE7C770-EAAE-42A4-BA29-8B14AA2298AA}"/>
          </ac:spMkLst>
        </pc:spChg>
        <pc:spChg chg="del">
          <ac:chgData name="정수영" userId="4d8f6b84-2445-4928-9879-793d32577029" providerId="ADAL" clId="{48484C9B-341F-4741-8737-8B629A59D912}" dt="2022-04-30T10:02:49.761" v="3633" actId="478"/>
          <ac:spMkLst>
            <pc:docMk/>
            <pc:sldMk cId="419652764" sldId="259"/>
            <ac:spMk id="33" creationId="{BA194797-4F28-4F72-90F9-730BDEB008AD}"/>
          </ac:spMkLst>
        </pc:spChg>
        <pc:spChg chg="mod">
          <ac:chgData name="정수영" userId="4d8f6b84-2445-4928-9879-793d32577029" providerId="ADAL" clId="{48484C9B-341F-4741-8737-8B629A59D912}" dt="2022-04-30T10:04:20.534" v="3717" actId="6549"/>
          <ac:spMkLst>
            <pc:docMk/>
            <pc:sldMk cId="419652764" sldId="259"/>
            <ac:spMk id="38" creationId="{F4D9721D-5794-48C2-8CA0-FF6849A9B9A1}"/>
          </ac:spMkLst>
        </pc:spChg>
        <pc:spChg chg="mod">
          <ac:chgData name="정수영" userId="4d8f6b84-2445-4928-9879-793d32577029" providerId="ADAL" clId="{48484C9B-341F-4741-8737-8B629A59D912}" dt="2022-04-30T10:04:41.875" v="3722" actId="6549"/>
          <ac:spMkLst>
            <pc:docMk/>
            <pc:sldMk cId="419652764" sldId="259"/>
            <ac:spMk id="39" creationId="{20FE165F-753B-4609-931B-55E18636265B}"/>
          </ac:spMkLst>
        </pc:spChg>
        <pc:picChg chg="del">
          <ac:chgData name="정수영" userId="4d8f6b84-2445-4928-9879-793d32577029" providerId="ADAL" clId="{48484C9B-341F-4741-8737-8B629A59D912}" dt="2022-04-30T10:03:12.053" v="3636" actId="478"/>
          <ac:picMkLst>
            <pc:docMk/>
            <pc:sldMk cId="419652764" sldId="259"/>
            <ac:picMk id="6" creationId="{0D16BBB3-9E64-470B-89D3-C7F0E935138C}"/>
          </ac:picMkLst>
        </pc:picChg>
        <pc:cxnChg chg="del mod">
          <ac:chgData name="정수영" userId="4d8f6b84-2445-4928-9879-793d32577029" providerId="ADAL" clId="{48484C9B-341F-4741-8737-8B629A59D912}" dt="2022-04-30T10:04:04.253" v="3712" actId="478"/>
          <ac:cxnSpMkLst>
            <pc:docMk/>
            <pc:sldMk cId="419652764" sldId="259"/>
            <ac:cxnSpMk id="41" creationId="{3DDDC908-CBA5-4747-8AA6-9E0062752EC5}"/>
          </ac:cxnSpMkLst>
        </pc:cxnChg>
        <pc:cxnChg chg="del">
          <ac:chgData name="정수영" userId="4d8f6b84-2445-4928-9879-793d32577029" providerId="ADAL" clId="{48484C9B-341F-4741-8737-8B629A59D912}" dt="2022-04-30T10:04:08.116" v="3713" actId="478"/>
          <ac:cxnSpMkLst>
            <pc:docMk/>
            <pc:sldMk cId="419652764" sldId="259"/>
            <ac:cxnSpMk id="43" creationId="{21DE8B90-9E71-4D06-ADEC-E34C74445E5E}"/>
          </ac:cxnSpMkLst>
        </pc:cxnChg>
        <pc:cxnChg chg="del">
          <ac:chgData name="정수영" userId="4d8f6b84-2445-4928-9879-793d32577029" providerId="ADAL" clId="{48484C9B-341F-4741-8737-8B629A59D912}" dt="2022-04-30T10:04:45.757" v="3723" actId="478"/>
          <ac:cxnSpMkLst>
            <pc:docMk/>
            <pc:sldMk cId="419652764" sldId="259"/>
            <ac:cxnSpMk id="44" creationId="{741079FD-F678-4706-B058-4B5524CD08A3}"/>
          </ac:cxnSpMkLst>
        </pc:cxnChg>
      </pc:sldChg>
      <pc:sldChg chg="del">
        <pc:chgData name="정수영" userId="4d8f6b84-2445-4928-9879-793d32577029" providerId="ADAL" clId="{48484C9B-341F-4741-8737-8B629A59D912}" dt="2022-04-30T10:39:31.311" v="8300" actId="47"/>
        <pc:sldMkLst>
          <pc:docMk/>
          <pc:sldMk cId="3494297155" sldId="260"/>
        </pc:sldMkLst>
      </pc:sldChg>
      <pc:sldChg chg="del">
        <pc:chgData name="정수영" userId="4d8f6b84-2445-4928-9879-793d32577029" providerId="ADAL" clId="{48484C9B-341F-4741-8737-8B629A59D912}" dt="2022-04-30T10:39:31.849" v="8302" actId="47"/>
        <pc:sldMkLst>
          <pc:docMk/>
          <pc:sldMk cId="1697310444" sldId="261"/>
        </pc:sldMkLst>
      </pc:sldChg>
      <pc:sldChg chg="del">
        <pc:chgData name="정수영" userId="4d8f6b84-2445-4928-9879-793d32577029" providerId="ADAL" clId="{48484C9B-341F-4741-8737-8B629A59D912}" dt="2022-04-30T10:39:32.058" v="8303" actId="47"/>
        <pc:sldMkLst>
          <pc:docMk/>
          <pc:sldMk cId="4125745090" sldId="262"/>
        </pc:sldMkLst>
      </pc:sldChg>
      <pc:sldChg chg="del">
        <pc:chgData name="정수영" userId="4d8f6b84-2445-4928-9879-793d32577029" providerId="ADAL" clId="{48484C9B-341F-4741-8737-8B629A59D912}" dt="2022-04-30T10:39:31.637" v="8301" actId="47"/>
        <pc:sldMkLst>
          <pc:docMk/>
          <pc:sldMk cId="1286580374" sldId="263"/>
        </pc:sldMkLst>
      </pc:sldChg>
      <pc:sldChg chg="del">
        <pc:chgData name="정수영" userId="4d8f6b84-2445-4928-9879-793d32577029" providerId="ADAL" clId="{48484C9B-341F-4741-8737-8B629A59D912}" dt="2022-04-30T10:39:32.305" v="8304" actId="47"/>
        <pc:sldMkLst>
          <pc:docMk/>
          <pc:sldMk cId="4250649738" sldId="264"/>
        </pc:sldMkLst>
      </pc:sldChg>
      <pc:sldChg chg="modSp mod">
        <pc:chgData name="정수영" userId="4d8f6b84-2445-4928-9879-793d32577029" providerId="ADAL" clId="{48484C9B-341F-4741-8737-8B629A59D912}" dt="2022-04-30T10:40:07.388" v="8373" actId="1038"/>
        <pc:sldMkLst>
          <pc:docMk/>
          <pc:sldMk cId="2834005404" sldId="265"/>
        </pc:sldMkLst>
        <pc:spChg chg="mod">
          <ac:chgData name="정수영" userId="4d8f6b84-2445-4928-9879-793d32577029" providerId="ADAL" clId="{48484C9B-341F-4741-8737-8B629A59D912}" dt="2022-04-30T10:39:51.820" v="8307" actId="6549"/>
          <ac:spMkLst>
            <pc:docMk/>
            <pc:sldMk cId="2834005404" sldId="265"/>
            <ac:spMk id="12" creationId="{5D1B82B4-03BE-48A4-BAE3-F4858170F123}"/>
          </ac:spMkLst>
        </pc:spChg>
        <pc:spChg chg="mod">
          <ac:chgData name="정수영" userId="4d8f6b84-2445-4928-9879-793d32577029" providerId="ADAL" clId="{48484C9B-341F-4741-8737-8B629A59D912}" dt="2022-04-30T10:40:07.388" v="8373" actId="1038"/>
          <ac:spMkLst>
            <pc:docMk/>
            <pc:sldMk cId="2834005404" sldId="265"/>
            <ac:spMk id="32" creationId="{8F2F2391-B0FC-4BF9-84C0-9359F6BA47D8}"/>
          </ac:spMkLst>
        </pc:spChg>
        <pc:spChg chg="mod">
          <ac:chgData name="정수영" userId="4d8f6b84-2445-4928-9879-793d32577029" providerId="ADAL" clId="{48484C9B-341F-4741-8737-8B629A59D912}" dt="2022-04-30T10:40:07.388" v="8373" actId="1038"/>
          <ac:spMkLst>
            <pc:docMk/>
            <pc:sldMk cId="2834005404" sldId="265"/>
            <ac:spMk id="33" creationId="{29EE9B6A-770C-493A-B104-38D6F06C88CD}"/>
          </ac:spMkLst>
        </pc:spChg>
        <pc:spChg chg="mod">
          <ac:chgData name="정수영" userId="4d8f6b84-2445-4928-9879-793d32577029" providerId="ADAL" clId="{48484C9B-341F-4741-8737-8B629A59D912}" dt="2022-04-30T10:40:07.388" v="8373" actId="1038"/>
          <ac:spMkLst>
            <pc:docMk/>
            <pc:sldMk cId="2834005404" sldId="265"/>
            <ac:spMk id="34" creationId="{A9CBB846-007D-4486-B8CE-7463AFEFF3B4}"/>
          </ac:spMkLst>
        </pc:spChg>
        <pc:spChg chg="mod">
          <ac:chgData name="정수영" userId="4d8f6b84-2445-4928-9879-793d32577029" providerId="ADAL" clId="{48484C9B-341F-4741-8737-8B629A59D912}" dt="2022-04-30T10:40:07.388" v="8373" actId="1038"/>
          <ac:spMkLst>
            <pc:docMk/>
            <pc:sldMk cId="2834005404" sldId="265"/>
            <ac:spMk id="35" creationId="{4DCED0AE-7B86-41DD-B208-6BBD28138F71}"/>
          </ac:spMkLst>
        </pc:spChg>
      </pc:sldChg>
      <pc:sldChg chg="del">
        <pc:chgData name="정수영" userId="4d8f6b84-2445-4928-9879-793d32577029" providerId="ADAL" clId="{48484C9B-341F-4741-8737-8B629A59D912}" dt="2022-04-30T10:39:33.129" v="8305" actId="47"/>
        <pc:sldMkLst>
          <pc:docMk/>
          <pc:sldMk cId="972339889" sldId="266"/>
        </pc:sldMkLst>
      </pc:sldChg>
      <pc:sldChg chg="addSp delSp modSp add mod">
        <pc:chgData name="정수영" userId="4d8f6b84-2445-4928-9879-793d32577029" providerId="ADAL" clId="{48484C9B-341F-4741-8737-8B629A59D912}" dt="2022-04-30T09:22:32.946" v="872" actId="1076"/>
        <pc:sldMkLst>
          <pc:docMk/>
          <pc:sldMk cId="3383225212" sldId="267"/>
        </pc:sldMkLst>
        <pc:spChg chg="mod">
          <ac:chgData name="정수영" userId="4d8f6b84-2445-4928-9879-793d32577029" providerId="ADAL" clId="{48484C9B-341F-4741-8737-8B629A59D912}" dt="2022-04-30T09:13:19.541" v="150" actId="6549"/>
          <ac:spMkLst>
            <pc:docMk/>
            <pc:sldMk cId="3383225212" sldId="267"/>
            <ac:spMk id="11" creationId="{4BF1E9CA-8105-4323-B180-0CA8A58ECCD2}"/>
          </ac:spMkLst>
        </pc:spChg>
        <pc:spChg chg="mod">
          <ac:chgData name="정수영" userId="4d8f6b84-2445-4928-9879-793d32577029" providerId="ADAL" clId="{48484C9B-341F-4741-8737-8B629A59D912}" dt="2022-04-30T09:15:04.738" v="575" actId="6549"/>
          <ac:spMkLst>
            <pc:docMk/>
            <pc:sldMk cId="3383225212" sldId="267"/>
            <ac:spMk id="17" creationId="{0F8E0096-04AD-4750-B389-7C9E2B323C2A}"/>
          </ac:spMkLst>
        </pc:spChg>
        <pc:spChg chg="mod">
          <ac:chgData name="정수영" userId="4d8f6b84-2445-4928-9879-793d32577029" providerId="ADAL" clId="{48484C9B-341F-4741-8737-8B629A59D912}" dt="2022-04-30T09:16:43.295" v="732" actId="1076"/>
          <ac:spMkLst>
            <pc:docMk/>
            <pc:sldMk cId="3383225212" sldId="267"/>
            <ac:spMk id="34" creationId="{8FE6BC0A-BF76-4993-9ECA-3CDE47FAD59F}"/>
          </ac:spMkLst>
        </pc:spChg>
        <pc:spChg chg="del">
          <ac:chgData name="정수영" userId="4d8f6b84-2445-4928-9879-793d32577029" providerId="ADAL" clId="{48484C9B-341F-4741-8737-8B629A59D912}" dt="2022-04-30T09:16:26.633" v="730" actId="478"/>
          <ac:spMkLst>
            <pc:docMk/>
            <pc:sldMk cId="3383225212" sldId="267"/>
            <ac:spMk id="35" creationId="{9176D185-BCB6-444B-ABA4-88586307689A}"/>
          </ac:spMkLst>
        </pc:spChg>
        <pc:spChg chg="mod">
          <ac:chgData name="정수영" userId="4d8f6b84-2445-4928-9879-793d32577029" providerId="ADAL" clId="{48484C9B-341F-4741-8737-8B629A59D912}" dt="2022-04-30T09:15:33.543" v="657" actId="6549"/>
          <ac:spMkLst>
            <pc:docMk/>
            <pc:sldMk cId="3383225212" sldId="267"/>
            <ac:spMk id="37" creationId="{C355DCD2-08AB-43C4-995A-F75B60F85BEE}"/>
          </ac:spMkLst>
        </pc:spChg>
        <pc:spChg chg="mod">
          <ac:chgData name="정수영" userId="4d8f6b84-2445-4928-9879-793d32577029" providerId="ADAL" clId="{48484C9B-341F-4741-8737-8B629A59D912}" dt="2022-04-30T09:15:22.152" v="630" actId="6549"/>
          <ac:spMkLst>
            <pc:docMk/>
            <pc:sldMk cId="3383225212" sldId="267"/>
            <ac:spMk id="39" creationId="{A762A110-A0B0-4CA9-B11C-EB803B819934}"/>
          </ac:spMkLst>
        </pc:spChg>
        <pc:spChg chg="mod">
          <ac:chgData name="정수영" userId="4d8f6b84-2445-4928-9879-793d32577029" providerId="ADAL" clId="{48484C9B-341F-4741-8737-8B629A59D912}" dt="2022-04-30T09:15:48.812" v="729" actId="6549"/>
          <ac:spMkLst>
            <pc:docMk/>
            <pc:sldMk cId="3383225212" sldId="267"/>
            <ac:spMk id="41" creationId="{3CDF9271-420E-43D8-92F5-4E679B41B2F5}"/>
          </ac:spMkLst>
        </pc:spChg>
        <pc:spChg chg="add mod">
          <ac:chgData name="정수영" userId="4d8f6b84-2445-4928-9879-793d32577029" providerId="ADAL" clId="{48484C9B-341F-4741-8737-8B629A59D912}" dt="2022-04-30T09:21:49.498" v="806" actId="1076"/>
          <ac:spMkLst>
            <pc:docMk/>
            <pc:sldMk cId="3383225212" sldId="267"/>
            <ac:spMk id="46" creationId="{1645F54E-C4CD-4C42-9BB8-E02F8D5CAE0B}"/>
          </ac:spMkLst>
        </pc:spChg>
        <pc:spChg chg="add mod">
          <ac:chgData name="정수영" userId="4d8f6b84-2445-4928-9879-793d32577029" providerId="ADAL" clId="{48484C9B-341F-4741-8737-8B629A59D912}" dt="2022-04-30T09:22:13.040" v="828" actId="6549"/>
          <ac:spMkLst>
            <pc:docMk/>
            <pc:sldMk cId="3383225212" sldId="267"/>
            <ac:spMk id="51" creationId="{9194CC8C-1BF6-4E87-B884-6F72B172814E}"/>
          </ac:spMkLst>
        </pc:spChg>
        <pc:spChg chg="add mod">
          <ac:chgData name="정수영" userId="4d8f6b84-2445-4928-9879-793d32577029" providerId="ADAL" clId="{48484C9B-341F-4741-8737-8B629A59D912}" dt="2022-04-30T09:22:17.894" v="844" actId="6549"/>
          <ac:spMkLst>
            <pc:docMk/>
            <pc:sldMk cId="3383225212" sldId="267"/>
            <ac:spMk id="52" creationId="{8999F866-353A-456F-8D3A-51AEDE26AA69}"/>
          </ac:spMkLst>
        </pc:spChg>
        <pc:spChg chg="add mod">
          <ac:chgData name="정수영" userId="4d8f6b84-2445-4928-9879-793d32577029" providerId="ADAL" clId="{48484C9B-341F-4741-8737-8B629A59D912}" dt="2022-04-30T09:22:32.946" v="872" actId="1076"/>
          <ac:spMkLst>
            <pc:docMk/>
            <pc:sldMk cId="3383225212" sldId="267"/>
            <ac:spMk id="53" creationId="{AA14C91C-6C9D-4A5B-B183-35060327CC99}"/>
          </ac:spMkLst>
        </pc:spChg>
        <pc:grpChg chg="del mod">
          <ac:chgData name="정수영" userId="4d8f6b84-2445-4928-9879-793d32577029" providerId="ADAL" clId="{48484C9B-341F-4741-8737-8B629A59D912}" dt="2022-04-30T09:16:52.435" v="736" actId="478"/>
          <ac:grpSpMkLst>
            <pc:docMk/>
            <pc:sldMk cId="3383225212" sldId="267"/>
            <ac:grpSpMk id="36" creationId="{8C4B33FD-DE68-4756-8A3B-3B37085F65B4}"/>
          </ac:grpSpMkLst>
        </pc:grpChg>
        <pc:grpChg chg="del">
          <ac:chgData name="정수영" userId="4d8f6b84-2445-4928-9879-793d32577029" providerId="ADAL" clId="{48484C9B-341F-4741-8737-8B629A59D912}" dt="2022-04-30T09:16:47.541" v="733" actId="478"/>
          <ac:grpSpMkLst>
            <pc:docMk/>
            <pc:sldMk cId="3383225212" sldId="267"/>
            <ac:grpSpMk id="43" creationId="{3B5A614A-AE17-47A6-A3CF-E86BA9E846BD}"/>
          </ac:grpSpMkLst>
        </pc:grpChg>
        <pc:grpChg chg="del">
          <ac:chgData name="정수영" userId="4d8f6b84-2445-4928-9879-793d32577029" providerId="ADAL" clId="{48484C9B-341F-4741-8737-8B629A59D912}" dt="2022-04-30T09:16:53.980" v="737" actId="478"/>
          <ac:grpSpMkLst>
            <pc:docMk/>
            <pc:sldMk cId="3383225212" sldId="267"/>
            <ac:grpSpMk id="44" creationId="{009AD05D-1C8D-43A9-82FF-35B1D6136553}"/>
          </ac:grpSpMkLst>
        </pc:grpChg>
        <pc:grpChg chg="del">
          <ac:chgData name="정수영" userId="4d8f6b84-2445-4928-9879-793d32577029" providerId="ADAL" clId="{48484C9B-341F-4741-8737-8B629A59D912}" dt="2022-04-30T09:16:54.924" v="738" actId="478"/>
          <ac:grpSpMkLst>
            <pc:docMk/>
            <pc:sldMk cId="3383225212" sldId="267"/>
            <ac:grpSpMk id="45" creationId="{9A99B874-3DF2-4957-A0F9-EE1943099D5C}"/>
          </ac:grpSpMkLst>
        </pc:grpChg>
        <pc:picChg chg="add mod">
          <ac:chgData name="정수영" userId="4d8f6b84-2445-4928-9879-793d32577029" providerId="ADAL" clId="{48484C9B-341F-4741-8737-8B629A59D912}" dt="2022-04-30T09:20:59.205" v="771" actId="14100"/>
          <ac:picMkLst>
            <pc:docMk/>
            <pc:sldMk cId="3383225212" sldId="267"/>
            <ac:picMk id="47" creationId="{F5E32306-9F75-447E-A0A0-C3BBDC209FE2}"/>
          </ac:picMkLst>
        </pc:picChg>
        <pc:picChg chg="add mod">
          <ac:chgData name="정수영" userId="4d8f6b84-2445-4928-9879-793d32577029" providerId="ADAL" clId="{48484C9B-341F-4741-8737-8B629A59D912}" dt="2022-04-30T09:21:01.731" v="772" actId="14100"/>
          <ac:picMkLst>
            <pc:docMk/>
            <pc:sldMk cId="3383225212" sldId="267"/>
            <ac:picMk id="48" creationId="{454E2120-A682-4A63-9D3F-8E6339076B28}"/>
          </ac:picMkLst>
        </pc:picChg>
        <pc:picChg chg="add mod">
          <ac:chgData name="정수영" userId="4d8f6b84-2445-4928-9879-793d32577029" providerId="ADAL" clId="{48484C9B-341F-4741-8737-8B629A59D912}" dt="2022-04-30T09:21:04.147" v="773" actId="14100"/>
          <ac:picMkLst>
            <pc:docMk/>
            <pc:sldMk cId="3383225212" sldId="267"/>
            <ac:picMk id="49" creationId="{02C0810E-19F3-46C6-A39E-E89573353850}"/>
          </ac:picMkLst>
        </pc:picChg>
        <pc:picChg chg="add mod">
          <ac:chgData name="정수영" userId="4d8f6b84-2445-4928-9879-793d32577029" providerId="ADAL" clId="{48484C9B-341F-4741-8737-8B629A59D912}" dt="2022-04-30T09:21:07.694" v="774" actId="14100"/>
          <ac:picMkLst>
            <pc:docMk/>
            <pc:sldMk cId="3383225212" sldId="267"/>
            <ac:picMk id="50" creationId="{8637E48F-DA1A-456E-81C6-599A97BE6C65}"/>
          </ac:picMkLst>
        </pc:picChg>
      </pc:sldChg>
      <pc:sldChg chg="delSp modSp add mod">
        <pc:chgData name="정수영" userId="4d8f6b84-2445-4928-9879-793d32577029" providerId="ADAL" clId="{48484C9B-341F-4741-8737-8B629A59D912}" dt="2022-04-30T09:27:11.033" v="1360" actId="1076"/>
        <pc:sldMkLst>
          <pc:docMk/>
          <pc:sldMk cId="154857030" sldId="268"/>
        </pc:sldMkLst>
        <pc:spChg chg="mod">
          <ac:chgData name="정수영" userId="4d8f6b84-2445-4928-9879-793d32577029" providerId="ADAL" clId="{48484C9B-341F-4741-8737-8B629A59D912}" dt="2022-04-30T09:23:38.348" v="938" actId="20577"/>
          <ac:spMkLst>
            <pc:docMk/>
            <pc:sldMk cId="154857030" sldId="268"/>
            <ac:spMk id="11" creationId="{4BF1E9CA-8105-4323-B180-0CA8A58ECCD2}"/>
          </ac:spMkLst>
        </pc:spChg>
        <pc:spChg chg="mod">
          <ac:chgData name="정수영" userId="4d8f6b84-2445-4928-9879-793d32577029" providerId="ADAL" clId="{48484C9B-341F-4741-8737-8B629A59D912}" dt="2022-04-30T09:27:11.033" v="1360" actId="1076"/>
          <ac:spMkLst>
            <pc:docMk/>
            <pc:sldMk cId="154857030" sldId="268"/>
            <ac:spMk id="17" creationId="{0F8E0096-04AD-4750-B389-7C9E2B323C2A}"/>
          </ac:spMkLst>
        </pc:spChg>
        <pc:spChg chg="mod">
          <ac:chgData name="정수영" userId="4d8f6b84-2445-4928-9879-793d32577029" providerId="ADAL" clId="{48484C9B-341F-4741-8737-8B629A59D912}" dt="2022-04-30T09:25:21.980" v="972" actId="6549"/>
          <ac:spMkLst>
            <pc:docMk/>
            <pc:sldMk cId="154857030" sldId="268"/>
            <ac:spMk id="46" creationId="{295C353A-83F2-445E-A8BC-0D5B601D0DB3}"/>
          </ac:spMkLst>
        </pc:spChg>
        <pc:spChg chg="del">
          <ac:chgData name="정수영" userId="4d8f6b84-2445-4928-9879-793d32577029" providerId="ADAL" clId="{48484C9B-341F-4741-8737-8B629A59D912}" dt="2022-04-30T09:26:52.226" v="1330" actId="478"/>
          <ac:spMkLst>
            <pc:docMk/>
            <pc:sldMk cId="154857030" sldId="268"/>
            <ac:spMk id="47" creationId="{7332B384-436B-46F9-B18C-EA452DACD048}"/>
          </ac:spMkLst>
        </pc:spChg>
        <pc:spChg chg="mod">
          <ac:chgData name="정수영" userId="4d8f6b84-2445-4928-9879-793d32577029" providerId="ADAL" clId="{48484C9B-341F-4741-8737-8B629A59D912}" dt="2022-04-30T09:27:11.033" v="1360" actId="1076"/>
          <ac:spMkLst>
            <pc:docMk/>
            <pc:sldMk cId="154857030" sldId="268"/>
            <ac:spMk id="50" creationId="{CAFFBC0F-29FF-40BC-95A8-04CDD7746B09}"/>
          </ac:spMkLst>
        </pc:spChg>
        <pc:spChg chg="mod">
          <ac:chgData name="정수영" userId="4d8f6b84-2445-4928-9879-793d32577029" providerId="ADAL" clId="{48484C9B-341F-4741-8737-8B629A59D912}" dt="2022-04-30T09:26:23.118" v="1328" actId="6549"/>
          <ac:spMkLst>
            <pc:docMk/>
            <pc:sldMk cId="154857030" sldId="268"/>
            <ac:spMk id="52" creationId="{A6425D9D-18AF-4F8C-83BA-8EACB245CB43}"/>
          </ac:spMkLst>
        </pc:spChg>
        <pc:grpChg chg="mod">
          <ac:chgData name="정수영" userId="4d8f6b84-2445-4928-9879-793d32577029" providerId="ADAL" clId="{48484C9B-341F-4741-8737-8B629A59D912}" dt="2022-04-30T09:27:11.033" v="1360" actId="1076"/>
          <ac:grpSpMkLst>
            <pc:docMk/>
            <pc:sldMk cId="154857030" sldId="268"/>
            <ac:grpSpMk id="7" creationId="{2A67F10F-24DC-4499-8203-017AF14D0B18}"/>
          </ac:grpSpMkLst>
        </pc:grpChg>
        <pc:grpChg chg="del">
          <ac:chgData name="정수영" userId="4d8f6b84-2445-4928-9879-793d32577029" providerId="ADAL" clId="{48484C9B-341F-4741-8737-8B629A59D912}" dt="2022-04-30T09:26:50.094" v="1329" actId="478"/>
          <ac:grpSpMkLst>
            <pc:docMk/>
            <pc:sldMk cId="154857030" sldId="268"/>
            <ac:grpSpMk id="51" creationId="{9A16827C-776D-4B6E-BC15-54237AE9D50D}"/>
          </ac:grpSpMkLst>
        </pc:grpChg>
      </pc:sldChg>
      <pc:sldChg chg="addSp delSp modSp add mod">
        <pc:chgData name="정수영" userId="4d8f6b84-2445-4928-9879-793d32577029" providerId="ADAL" clId="{48484C9B-341F-4741-8737-8B629A59D912}" dt="2022-04-30T09:35:08.054" v="1854" actId="20577"/>
        <pc:sldMkLst>
          <pc:docMk/>
          <pc:sldMk cId="2625976639" sldId="269"/>
        </pc:sldMkLst>
        <pc:spChg chg="mod">
          <ac:chgData name="정수영" userId="4d8f6b84-2445-4928-9879-793d32577029" providerId="ADAL" clId="{48484C9B-341F-4741-8737-8B629A59D912}" dt="2022-04-30T09:27:41.890" v="1391" actId="20577"/>
          <ac:spMkLst>
            <pc:docMk/>
            <pc:sldMk cId="2625976639" sldId="269"/>
            <ac:spMk id="11" creationId="{4BF1E9CA-8105-4323-B180-0CA8A58ECCD2}"/>
          </ac:spMkLst>
        </pc:spChg>
        <pc:spChg chg="mod">
          <ac:chgData name="정수영" userId="4d8f6b84-2445-4928-9879-793d32577029" providerId="ADAL" clId="{48484C9B-341F-4741-8737-8B629A59D912}" dt="2022-04-30T09:31:46.385" v="1555" actId="20577"/>
          <ac:spMkLst>
            <pc:docMk/>
            <pc:sldMk cId="2625976639" sldId="269"/>
            <ac:spMk id="17" creationId="{0F8E0096-04AD-4750-B389-7C9E2B323C2A}"/>
          </ac:spMkLst>
        </pc:spChg>
        <pc:spChg chg="add mod">
          <ac:chgData name="정수영" userId="4d8f6b84-2445-4928-9879-793d32577029" providerId="ADAL" clId="{48484C9B-341F-4741-8737-8B629A59D912}" dt="2022-04-30T09:35:08.054" v="1854" actId="20577"/>
          <ac:spMkLst>
            <pc:docMk/>
            <pc:sldMk cId="2625976639" sldId="269"/>
            <ac:spMk id="20" creationId="{7B642F8B-4FA1-4887-8DC3-8DE1B59864A8}"/>
          </ac:spMkLst>
        </pc:spChg>
        <pc:spChg chg="mod">
          <ac:chgData name="정수영" userId="4d8f6b84-2445-4928-9879-793d32577029" providerId="ADAL" clId="{48484C9B-341F-4741-8737-8B629A59D912}" dt="2022-04-30T09:34:11.561" v="1739" actId="20577"/>
          <ac:spMkLst>
            <pc:docMk/>
            <pc:sldMk cId="2625976639" sldId="269"/>
            <ac:spMk id="22" creationId="{FB70CE84-72B1-4CFB-A87E-62DF8654BDBB}"/>
          </ac:spMkLst>
        </pc:spChg>
        <pc:spChg chg="mod">
          <ac:chgData name="정수영" userId="4d8f6b84-2445-4928-9879-793d32577029" providerId="ADAL" clId="{48484C9B-341F-4741-8737-8B629A59D912}" dt="2022-04-30T09:33:26.947" v="1577"/>
          <ac:spMkLst>
            <pc:docMk/>
            <pc:sldMk cId="2625976639" sldId="269"/>
            <ac:spMk id="23" creationId="{CE59819F-BA5A-4D02-99CD-7F6BA95923A0}"/>
          </ac:spMkLst>
        </pc:spChg>
        <pc:spChg chg="mod">
          <ac:chgData name="정수영" userId="4d8f6b84-2445-4928-9879-793d32577029" providerId="ADAL" clId="{48484C9B-341F-4741-8737-8B629A59D912}" dt="2022-04-30T09:31:30.205" v="1462" actId="20577"/>
          <ac:spMkLst>
            <pc:docMk/>
            <pc:sldMk cId="2625976639" sldId="269"/>
            <ac:spMk id="46" creationId="{295C353A-83F2-445E-A8BC-0D5B601D0DB3}"/>
          </ac:spMkLst>
        </pc:spChg>
        <pc:grpChg chg="mod">
          <ac:chgData name="정수영" userId="4d8f6b84-2445-4928-9879-793d32577029" providerId="ADAL" clId="{48484C9B-341F-4741-8737-8B629A59D912}" dt="2022-04-30T09:33:06.307" v="1574"/>
          <ac:grpSpMkLst>
            <pc:docMk/>
            <pc:sldMk cId="2625976639" sldId="269"/>
            <ac:grpSpMk id="13" creationId="{F944F8F7-E23C-4BDA-96B1-E01CADEA2DEC}"/>
          </ac:grpSpMkLst>
        </pc:grpChg>
        <pc:grpChg chg="add mod">
          <ac:chgData name="정수영" userId="4d8f6b84-2445-4928-9879-793d32577029" providerId="ADAL" clId="{48484C9B-341F-4741-8737-8B629A59D912}" dt="2022-04-30T09:34:27.378" v="1750" actId="1038"/>
          <ac:grpSpMkLst>
            <pc:docMk/>
            <pc:sldMk cId="2625976639" sldId="269"/>
            <ac:grpSpMk id="21" creationId="{0A3DB9D8-8EFE-498E-BAEC-F9649D81BFB8}"/>
          </ac:grpSpMkLst>
        </pc:grpChg>
        <pc:picChg chg="add mod">
          <ac:chgData name="정수영" userId="4d8f6b84-2445-4928-9879-793d32577029" providerId="ADAL" clId="{48484C9B-341F-4741-8737-8B629A59D912}" dt="2022-04-30T09:32:03.150" v="1561" actId="1076"/>
          <ac:picMkLst>
            <pc:docMk/>
            <pc:sldMk cId="2625976639" sldId="269"/>
            <ac:picMk id="1026" creationId="{A416D92A-C61C-4994-8D71-CABCD4E9C762}"/>
          </ac:picMkLst>
        </pc:picChg>
        <pc:picChg chg="del">
          <ac:chgData name="정수영" userId="4d8f6b84-2445-4928-9879-793d32577029" providerId="ADAL" clId="{48484C9B-341F-4741-8737-8B629A59D912}" dt="2022-04-30T09:31:50.330" v="1556" actId="478"/>
          <ac:picMkLst>
            <pc:docMk/>
            <pc:sldMk cId="2625976639" sldId="269"/>
            <ac:picMk id="2050" creationId="{F2653545-4246-4CA6-84BE-FD5517034316}"/>
          </ac:picMkLst>
        </pc:picChg>
        <pc:inkChg chg="add">
          <ac:chgData name="정수영" userId="4d8f6b84-2445-4928-9879-793d32577029" providerId="ADAL" clId="{48484C9B-341F-4741-8737-8B629A59D912}" dt="2022-04-30T09:32:35.912" v="1562" actId="9405"/>
          <ac:inkMkLst>
            <pc:docMk/>
            <pc:sldMk cId="2625976639" sldId="269"/>
            <ac:inkMk id="2" creationId="{F58734BC-124C-4B8C-9CF6-A3E72A59C22C}"/>
          </ac:inkMkLst>
        </pc:inkChg>
        <pc:inkChg chg="add">
          <ac:chgData name="정수영" userId="4d8f6b84-2445-4928-9879-793d32577029" providerId="ADAL" clId="{48484C9B-341F-4741-8737-8B629A59D912}" dt="2022-04-30T09:32:39.666" v="1563" actId="9405"/>
          <ac:inkMkLst>
            <pc:docMk/>
            <pc:sldMk cId="2625976639" sldId="269"/>
            <ac:inkMk id="3" creationId="{E6259A99-7968-46D2-BF85-840288A8744D}"/>
          </ac:inkMkLst>
        </pc:inkChg>
        <pc:inkChg chg="add del">
          <ac:chgData name="정수영" userId="4d8f6b84-2445-4928-9879-793d32577029" providerId="ADAL" clId="{48484C9B-341F-4741-8737-8B629A59D912}" dt="2022-04-30T09:32:59.535" v="1567" actId="9405"/>
          <ac:inkMkLst>
            <pc:docMk/>
            <pc:sldMk cId="2625976639" sldId="269"/>
            <ac:inkMk id="4" creationId="{2E2C0DC3-4EBB-41D2-80EA-187DF29BC993}"/>
          </ac:inkMkLst>
        </pc:inkChg>
        <pc:inkChg chg="add del">
          <ac:chgData name="정수영" userId="4d8f6b84-2445-4928-9879-793d32577029" providerId="ADAL" clId="{48484C9B-341F-4741-8737-8B629A59D912}" dt="2022-04-30T09:32:58.679" v="1566" actId="9405"/>
          <ac:inkMkLst>
            <pc:docMk/>
            <pc:sldMk cId="2625976639" sldId="269"/>
            <ac:inkMk id="5" creationId="{981FDAAB-6C7F-4FC0-AF03-77DFAA7E77E8}"/>
          </ac:inkMkLst>
        </pc:inkChg>
        <pc:inkChg chg="add mod">
          <ac:chgData name="정수영" userId="4d8f6b84-2445-4928-9879-793d32577029" providerId="ADAL" clId="{48484C9B-341F-4741-8737-8B629A59D912}" dt="2022-04-30T09:33:06.307" v="1574"/>
          <ac:inkMkLst>
            <pc:docMk/>
            <pc:sldMk cId="2625976639" sldId="269"/>
            <ac:inkMk id="8" creationId="{91AF866E-7BCA-48C4-82BE-F60A8C551B66}"/>
          </ac:inkMkLst>
        </pc:inkChg>
        <pc:inkChg chg="add del mod">
          <ac:chgData name="정수영" userId="4d8f6b84-2445-4928-9879-793d32577029" providerId="ADAL" clId="{48484C9B-341F-4741-8737-8B629A59D912}" dt="2022-04-30T09:33:07.903" v="1576" actId="9405"/>
          <ac:inkMkLst>
            <pc:docMk/>
            <pc:sldMk cId="2625976639" sldId="269"/>
            <ac:inkMk id="9" creationId="{05D3709B-B682-4F7F-B874-E62BE8700D34}"/>
          </ac:inkMkLst>
        </pc:inkChg>
        <pc:inkChg chg="add del">
          <ac:chgData name="정수영" userId="4d8f6b84-2445-4928-9879-793d32577029" providerId="ADAL" clId="{48484C9B-341F-4741-8737-8B629A59D912}" dt="2022-04-30T09:33:06.842" v="1575" actId="9405"/>
          <ac:inkMkLst>
            <pc:docMk/>
            <pc:sldMk cId="2625976639" sldId="269"/>
            <ac:inkMk id="10" creationId="{6643C04D-CDAB-4BE7-82AA-B8CF72EA3903}"/>
          </ac:inkMkLst>
        </pc:inkChg>
        <pc:inkChg chg="add del">
          <ac:chgData name="정수영" userId="4d8f6b84-2445-4928-9879-793d32577029" providerId="ADAL" clId="{48484C9B-341F-4741-8737-8B629A59D912}" dt="2022-04-30T09:33:06.307" v="1574"/>
          <ac:inkMkLst>
            <pc:docMk/>
            <pc:sldMk cId="2625976639" sldId="269"/>
            <ac:inkMk id="12" creationId="{E5C673D4-9C72-4DC3-9D0E-E5C78D3F5A77}"/>
          </ac:inkMkLst>
        </pc:inkChg>
        <pc:inkChg chg="add del mod">
          <ac:chgData name="정수영" userId="4d8f6b84-2445-4928-9879-793d32577029" providerId="ADAL" clId="{48484C9B-341F-4741-8737-8B629A59D912}" dt="2022-04-30T09:34:45.856" v="1753" actId="478"/>
          <ac:inkMkLst>
            <pc:docMk/>
            <pc:sldMk cId="2625976639" sldId="269"/>
            <ac:inkMk id="24" creationId="{0FB2FD6B-2508-4A6F-90B1-2285DAD77CE4}"/>
          </ac:inkMkLst>
        </pc:inkChg>
      </pc:sldChg>
      <pc:sldChg chg="addSp delSp modSp add mod">
        <pc:chgData name="정수영" userId="4d8f6b84-2445-4928-9879-793d32577029" providerId="ADAL" clId="{48484C9B-341F-4741-8737-8B629A59D912}" dt="2022-04-30T09:52:38.362" v="2821"/>
        <pc:sldMkLst>
          <pc:docMk/>
          <pc:sldMk cId="4116700318" sldId="270"/>
        </pc:sldMkLst>
        <pc:spChg chg="mod">
          <ac:chgData name="정수영" userId="4d8f6b84-2445-4928-9879-793d32577029" providerId="ADAL" clId="{48484C9B-341F-4741-8737-8B629A59D912}" dt="2022-04-30T09:37:45.490" v="2101" actId="1076"/>
          <ac:spMkLst>
            <pc:docMk/>
            <pc:sldMk cId="4116700318" sldId="270"/>
            <ac:spMk id="11" creationId="{ED244FDF-0A7A-4DC9-9807-4E772AFBF10C}"/>
          </ac:spMkLst>
        </pc:spChg>
        <pc:spChg chg="mod">
          <ac:chgData name="정수영" userId="4d8f6b84-2445-4928-9879-793d32577029" providerId="ADAL" clId="{48484C9B-341F-4741-8737-8B629A59D912}" dt="2022-04-30T09:52:38.362" v="2821"/>
          <ac:spMkLst>
            <pc:docMk/>
            <pc:sldMk cId="4116700318" sldId="270"/>
            <ac:spMk id="12" creationId="{C6EBC361-D508-4EBB-A452-3089C55D6556}"/>
          </ac:spMkLst>
        </pc:spChg>
        <pc:spChg chg="del">
          <ac:chgData name="정수영" userId="4d8f6b84-2445-4928-9879-793d32577029" providerId="ADAL" clId="{48484C9B-341F-4741-8737-8B629A59D912}" dt="2022-04-30T09:37:35.081" v="2098" actId="478"/>
          <ac:spMkLst>
            <pc:docMk/>
            <pc:sldMk cId="4116700318" sldId="270"/>
            <ac:spMk id="13" creationId="{6A031812-01E2-42A2-A18E-099B214C27B7}"/>
          </ac:spMkLst>
        </pc:spChg>
        <pc:spChg chg="mod">
          <ac:chgData name="정수영" userId="4d8f6b84-2445-4928-9879-793d32577029" providerId="ADAL" clId="{48484C9B-341F-4741-8737-8B629A59D912}" dt="2022-04-30T09:37:59.208" v="2131" actId="1076"/>
          <ac:spMkLst>
            <pc:docMk/>
            <pc:sldMk cId="4116700318" sldId="270"/>
            <ac:spMk id="14" creationId="{6C2B99BD-9678-4171-B85B-2ED7E54FF758}"/>
          </ac:spMkLst>
        </pc:spChg>
        <pc:picChg chg="add mod">
          <ac:chgData name="정수영" userId="4d8f6b84-2445-4928-9879-793d32577029" providerId="ADAL" clId="{48484C9B-341F-4741-8737-8B629A59D912}" dt="2022-04-30T09:39:52.244" v="2250" actId="14100"/>
          <ac:picMkLst>
            <pc:docMk/>
            <pc:sldMk cId="4116700318" sldId="270"/>
            <ac:picMk id="7" creationId="{DB5A76AC-D403-4227-9F1B-22E76752D6A0}"/>
          </ac:picMkLst>
        </pc:picChg>
        <pc:picChg chg="del">
          <ac:chgData name="정수영" userId="4d8f6b84-2445-4928-9879-793d32577029" providerId="ADAL" clId="{48484C9B-341F-4741-8737-8B629A59D912}" dt="2022-04-30T09:38:47.235" v="2241" actId="478"/>
          <ac:picMkLst>
            <pc:docMk/>
            <pc:sldMk cId="4116700318" sldId="270"/>
            <ac:picMk id="9" creationId="{B972CC97-21E0-4A0C-9A36-BBF6B3140C8D}"/>
          </ac:picMkLst>
        </pc:picChg>
      </pc:sldChg>
      <pc:sldChg chg="addSp delSp modSp add mod">
        <pc:chgData name="정수영" userId="4d8f6b84-2445-4928-9879-793d32577029" providerId="ADAL" clId="{48484C9B-341F-4741-8737-8B629A59D912}" dt="2022-04-30T09:48:42.089" v="2804" actId="478"/>
        <pc:sldMkLst>
          <pc:docMk/>
          <pc:sldMk cId="2498419746" sldId="271"/>
        </pc:sldMkLst>
        <pc:spChg chg="mod">
          <ac:chgData name="정수영" userId="4d8f6b84-2445-4928-9879-793d32577029" providerId="ADAL" clId="{48484C9B-341F-4741-8737-8B629A59D912}" dt="2022-04-30T09:40:57.270" v="2330" actId="6549"/>
          <ac:spMkLst>
            <pc:docMk/>
            <pc:sldMk cId="2498419746" sldId="271"/>
            <ac:spMk id="11" creationId="{4BF1E9CA-8105-4323-B180-0CA8A58ECCD2}"/>
          </ac:spMkLst>
        </pc:spChg>
        <pc:spChg chg="mod">
          <ac:chgData name="정수영" userId="4d8f6b84-2445-4928-9879-793d32577029" providerId="ADAL" clId="{48484C9B-341F-4741-8737-8B629A59D912}" dt="2022-04-30T09:48:39.022" v="2803" actId="6549"/>
          <ac:spMkLst>
            <pc:docMk/>
            <pc:sldMk cId="2498419746" sldId="271"/>
            <ac:spMk id="17" creationId="{0F8E0096-04AD-4750-B389-7C9E2B323C2A}"/>
          </ac:spMkLst>
        </pc:spChg>
        <pc:spChg chg="del mod">
          <ac:chgData name="정수영" userId="4d8f6b84-2445-4928-9879-793d32577029" providerId="ADAL" clId="{48484C9B-341F-4741-8737-8B629A59D912}" dt="2022-04-30T09:47:44.926" v="2744"/>
          <ac:spMkLst>
            <pc:docMk/>
            <pc:sldMk cId="2498419746" sldId="271"/>
            <ac:spMk id="20" creationId="{7B642F8B-4FA1-4887-8DC3-8DE1B59864A8}"/>
          </ac:spMkLst>
        </pc:spChg>
        <pc:spChg chg="mod">
          <ac:chgData name="정수영" userId="4d8f6b84-2445-4928-9879-793d32577029" providerId="ADAL" clId="{48484C9B-341F-4741-8737-8B629A59D912}" dt="2022-04-30T09:46:49.566" v="2417" actId="20577"/>
          <ac:spMkLst>
            <pc:docMk/>
            <pc:sldMk cId="2498419746" sldId="271"/>
            <ac:spMk id="46" creationId="{295C353A-83F2-445E-A8BC-0D5B601D0DB3}"/>
          </ac:spMkLst>
        </pc:spChg>
        <pc:spChg chg="mod">
          <ac:chgData name="정수영" userId="4d8f6b84-2445-4928-9879-793d32577029" providerId="ADAL" clId="{48484C9B-341F-4741-8737-8B629A59D912}" dt="2022-04-30T09:46:27.131" v="2336" actId="1076"/>
          <ac:spMkLst>
            <pc:docMk/>
            <pc:sldMk cId="2498419746" sldId="271"/>
            <ac:spMk id="49" creationId="{8A5D3FB9-14FB-431D-81D9-E32EC363DBB1}"/>
          </ac:spMkLst>
        </pc:spChg>
        <pc:spChg chg="add del mod">
          <ac:chgData name="정수영" userId="4d8f6b84-2445-4928-9879-793d32577029" providerId="ADAL" clId="{48484C9B-341F-4741-8737-8B629A59D912}" dt="2022-04-30T09:47:48.992" v="2746" actId="478"/>
          <ac:spMkLst>
            <pc:docMk/>
            <pc:sldMk cId="2498419746" sldId="271"/>
            <ac:spMk id="50" creationId="{CAFFBC0F-29FF-40BC-95A8-04CDD7746B09}"/>
          </ac:spMkLst>
        </pc:spChg>
        <pc:grpChg chg="mod">
          <ac:chgData name="정수영" userId="4d8f6b84-2445-4928-9879-793d32577029" providerId="ADAL" clId="{48484C9B-341F-4741-8737-8B629A59D912}" dt="2022-04-30T09:46:27.131" v="2336" actId="1076"/>
          <ac:grpSpMkLst>
            <pc:docMk/>
            <pc:sldMk cId="2498419746" sldId="271"/>
            <ac:grpSpMk id="7" creationId="{2A67F10F-24DC-4499-8203-017AF14D0B18}"/>
          </ac:grpSpMkLst>
        </pc:grpChg>
        <pc:grpChg chg="del mod">
          <ac:chgData name="정수영" userId="4d8f6b84-2445-4928-9879-793d32577029" providerId="ADAL" clId="{48484C9B-341F-4741-8737-8B629A59D912}" dt="2022-04-30T09:47:52.814" v="2747" actId="478"/>
          <ac:grpSpMkLst>
            <pc:docMk/>
            <pc:sldMk cId="2498419746" sldId="271"/>
            <ac:grpSpMk id="21" creationId="{0A3DB9D8-8EFE-498E-BAEC-F9649D81BFB8}"/>
          </ac:grpSpMkLst>
        </pc:grpChg>
        <pc:picChg chg="add mod">
          <ac:chgData name="정수영" userId="4d8f6b84-2445-4928-9879-793d32577029" providerId="ADAL" clId="{48484C9B-341F-4741-8737-8B629A59D912}" dt="2022-04-30T09:41:38.986" v="2335" actId="1076"/>
          <ac:picMkLst>
            <pc:docMk/>
            <pc:sldMk cId="2498419746" sldId="271"/>
            <ac:picMk id="18" creationId="{0EF73D65-C12D-4DF5-9E14-3AC15D70A28D}"/>
          </ac:picMkLst>
        </pc:picChg>
        <pc:picChg chg="add mod">
          <ac:chgData name="정수영" userId="4d8f6b84-2445-4928-9879-793d32577029" providerId="ADAL" clId="{48484C9B-341F-4741-8737-8B629A59D912}" dt="2022-04-30T09:48:12.569" v="2753"/>
          <ac:picMkLst>
            <pc:docMk/>
            <pc:sldMk cId="2498419746" sldId="271"/>
            <ac:picMk id="19" creationId="{9BB11D44-AAB3-422B-96DC-75346F8EE216}"/>
          </ac:picMkLst>
        </pc:picChg>
        <pc:picChg chg="del">
          <ac:chgData name="정수영" userId="4d8f6b84-2445-4928-9879-793d32577029" providerId="ADAL" clId="{48484C9B-341F-4741-8737-8B629A59D912}" dt="2022-04-30T09:41:01.376" v="2331" actId="478"/>
          <ac:picMkLst>
            <pc:docMk/>
            <pc:sldMk cId="2498419746" sldId="271"/>
            <ac:picMk id="1026" creationId="{A416D92A-C61C-4994-8D71-CABCD4E9C762}"/>
          </ac:picMkLst>
        </pc:picChg>
        <pc:inkChg chg="mod">
          <ac:chgData name="정수영" userId="4d8f6b84-2445-4928-9879-793d32577029" providerId="ADAL" clId="{48484C9B-341F-4741-8737-8B629A59D912}" dt="2022-04-30T09:46:27.131" v="2336" actId="1076"/>
          <ac:inkMkLst>
            <pc:docMk/>
            <pc:sldMk cId="2498419746" sldId="271"/>
            <ac:inkMk id="3" creationId="{E6259A99-7968-46D2-BF85-840288A8744D}"/>
          </ac:inkMkLst>
        </pc:inkChg>
        <pc:inkChg chg="del mod">
          <ac:chgData name="정수영" userId="4d8f6b84-2445-4928-9879-793d32577029" providerId="ADAL" clId="{48484C9B-341F-4741-8737-8B629A59D912}" dt="2022-04-30T09:48:42.089" v="2804" actId="478"/>
          <ac:inkMkLst>
            <pc:docMk/>
            <pc:sldMk cId="2498419746" sldId="271"/>
            <ac:inkMk id="8" creationId="{91AF866E-7BCA-48C4-82BE-F60A8C551B66}"/>
          </ac:inkMkLst>
        </pc:inkChg>
      </pc:sldChg>
      <pc:sldChg chg="addSp modSp add mod">
        <pc:chgData name="정수영" userId="4d8f6b84-2445-4928-9879-793d32577029" providerId="ADAL" clId="{48484C9B-341F-4741-8737-8B629A59D912}" dt="2022-04-30T09:54:56.612" v="3010" actId="1076"/>
        <pc:sldMkLst>
          <pc:docMk/>
          <pc:sldMk cId="827802865" sldId="272"/>
        </pc:sldMkLst>
        <pc:spChg chg="add mod">
          <ac:chgData name="정수영" userId="4d8f6b84-2445-4928-9879-793d32577029" providerId="ADAL" clId="{48484C9B-341F-4741-8737-8B629A59D912}" dt="2022-04-30T09:54:56.612" v="3010" actId="1076"/>
          <ac:spMkLst>
            <pc:docMk/>
            <pc:sldMk cId="827802865" sldId="272"/>
            <ac:spMk id="6" creationId="{4BAE9B73-1C85-4A21-A016-BA84059865C0}"/>
          </ac:spMkLst>
        </pc:spChg>
        <pc:spChg chg="mod">
          <ac:chgData name="정수영" userId="4d8f6b84-2445-4928-9879-793d32577029" providerId="ADAL" clId="{48484C9B-341F-4741-8737-8B629A59D912}" dt="2022-04-30T09:54:47.818" v="3009" actId="1076"/>
          <ac:spMkLst>
            <pc:docMk/>
            <pc:sldMk cId="827802865" sldId="272"/>
            <ac:spMk id="12" creationId="{C6EBC361-D508-4EBB-A452-3089C55D6556}"/>
          </ac:spMkLst>
        </pc:spChg>
      </pc:sldChg>
      <pc:sldChg chg="add del setBg">
        <pc:chgData name="정수영" userId="4d8f6b84-2445-4928-9879-793d32577029" providerId="ADAL" clId="{48484C9B-341F-4741-8737-8B629A59D912}" dt="2022-04-30T10:39:30.992" v="8299" actId="47"/>
        <pc:sldMkLst>
          <pc:docMk/>
          <pc:sldMk cId="172386760" sldId="273"/>
        </pc:sldMkLst>
      </pc:sldChg>
      <pc:sldChg chg="addSp delSp modSp add mod">
        <pc:chgData name="정수영" userId="4d8f6b84-2445-4928-9879-793d32577029" providerId="ADAL" clId="{48484C9B-341F-4741-8737-8B629A59D912}" dt="2022-04-30T10:01:52.778" v="3628" actId="14100"/>
        <pc:sldMkLst>
          <pc:docMk/>
          <pc:sldMk cId="2431983864" sldId="274"/>
        </pc:sldMkLst>
        <pc:spChg chg="mod">
          <ac:chgData name="정수영" userId="4d8f6b84-2445-4928-9879-793d32577029" providerId="ADAL" clId="{48484C9B-341F-4741-8737-8B629A59D912}" dt="2022-04-30T09:55:43.092" v="3038" actId="6549"/>
          <ac:spMkLst>
            <pc:docMk/>
            <pc:sldMk cId="2431983864" sldId="274"/>
            <ac:spMk id="11" creationId="{4BF1E9CA-8105-4323-B180-0CA8A58ECCD2}"/>
          </ac:spMkLst>
        </pc:spChg>
        <pc:spChg chg="add del mod">
          <ac:chgData name="정수영" userId="4d8f6b84-2445-4928-9879-793d32577029" providerId="ADAL" clId="{48484C9B-341F-4741-8737-8B629A59D912}" dt="2022-04-30T10:01:40.352" v="3626" actId="6549"/>
          <ac:spMkLst>
            <pc:docMk/>
            <pc:sldMk cId="2431983864" sldId="274"/>
            <ac:spMk id="17" creationId="{0F8E0096-04AD-4750-B389-7C9E2B323C2A}"/>
          </ac:spMkLst>
        </pc:spChg>
        <pc:spChg chg="mod">
          <ac:chgData name="정수영" userId="4d8f6b84-2445-4928-9879-793d32577029" providerId="ADAL" clId="{48484C9B-341F-4741-8737-8B629A59D912}" dt="2022-04-30T09:58:13.501" v="3089" actId="20577"/>
          <ac:spMkLst>
            <pc:docMk/>
            <pc:sldMk cId="2431983864" sldId="274"/>
            <ac:spMk id="46" creationId="{295C353A-83F2-445E-A8BC-0D5B601D0DB3}"/>
          </ac:spMkLst>
        </pc:spChg>
        <pc:picChg chg="add mod">
          <ac:chgData name="정수영" userId="4d8f6b84-2445-4928-9879-793d32577029" providerId="ADAL" clId="{48484C9B-341F-4741-8737-8B629A59D912}" dt="2022-04-30T10:01:52.778" v="3628" actId="14100"/>
          <ac:picMkLst>
            <pc:docMk/>
            <pc:sldMk cId="2431983864" sldId="274"/>
            <ac:picMk id="12" creationId="{0F29AA4F-0947-4EAD-B09E-4DD040C4502C}"/>
          </ac:picMkLst>
        </pc:picChg>
        <pc:picChg chg="del">
          <ac:chgData name="정수영" userId="4d8f6b84-2445-4928-9879-793d32577029" providerId="ADAL" clId="{48484C9B-341F-4741-8737-8B629A59D912}" dt="2022-04-30T09:58:16.025" v="3090" actId="478"/>
          <ac:picMkLst>
            <pc:docMk/>
            <pc:sldMk cId="2431983864" sldId="274"/>
            <ac:picMk id="18" creationId="{0EF73D65-C12D-4DF5-9E14-3AC15D70A28D}"/>
          </ac:picMkLst>
        </pc:picChg>
      </pc:sldChg>
      <pc:sldChg chg="delSp modSp add mod">
        <pc:chgData name="정수영" userId="4d8f6b84-2445-4928-9879-793d32577029" providerId="ADAL" clId="{48484C9B-341F-4741-8737-8B629A59D912}" dt="2022-04-30T10:08:50.231" v="4307" actId="20577"/>
        <pc:sldMkLst>
          <pc:docMk/>
          <pc:sldMk cId="219547942" sldId="275"/>
        </pc:sldMkLst>
        <pc:spChg chg="mod">
          <ac:chgData name="정수영" userId="4d8f6b84-2445-4928-9879-793d32577029" providerId="ADAL" clId="{48484C9B-341F-4741-8737-8B629A59D912}" dt="2022-04-30T10:06:57.317" v="3863" actId="20577"/>
          <ac:spMkLst>
            <pc:docMk/>
            <pc:sldMk cId="219547942" sldId="275"/>
            <ac:spMk id="44" creationId="{3C3FEDDF-ED6D-4DC0-9209-EEF6E7B6A872}"/>
          </ac:spMkLst>
        </pc:spChg>
        <pc:spChg chg="mod">
          <ac:chgData name="정수영" userId="4d8f6b84-2445-4928-9879-793d32577029" providerId="ADAL" clId="{48484C9B-341F-4741-8737-8B629A59D912}" dt="2022-04-30T10:07:30.832" v="3905"/>
          <ac:spMkLst>
            <pc:docMk/>
            <pc:sldMk cId="219547942" sldId="275"/>
            <ac:spMk id="53" creationId="{B5B99717-8C07-400D-BFE7-06C2D936FB78}"/>
          </ac:spMkLst>
        </pc:spChg>
        <pc:spChg chg="mod">
          <ac:chgData name="정수영" userId="4d8f6b84-2445-4928-9879-793d32577029" providerId="ADAL" clId="{48484C9B-341F-4741-8737-8B629A59D912}" dt="2022-04-30T10:08:08.363" v="4088" actId="20577"/>
          <ac:spMkLst>
            <pc:docMk/>
            <pc:sldMk cId="219547942" sldId="275"/>
            <ac:spMk id="54" creationId="{4899BF28-EE01-4504-944B-D5FF877F8B63}"/>
          </ac:spMkLst>
        </pc:spChg>
        <pc:spChg chg="mod">
          <ac:chgData name="정수영" userId="4d8f6b84-2445-4928-9879-793d32577029" providerId="ADAL" clId="{48484C9B-341F-4741-8737-8B629A59D912}" dt="2022-04-30T10:07:41.207" v="3945"/>
          <ac:spMkLst>
            <pc:docMk/>
            <pc:sldMk cId="219547942" sldId="275"/>
            <ac:spMk id="55" creationId="{43379E95-98A6-48E2-A9B3-D6BC5A8F1EB6}"/>
          </ac:spMkLst>
        </pc:spChg>
        <pc:spChg chg="mod">
          <ac:chgData name="정수영" userId="4d8f6b84-2445-4928-9879-793d32577029" providerId="ADAL" clId="{48484C9B-341F-4741-8737-8B629A59D912}" dt="2022-04-30T10:08:25.359" v="4204" actId="20577"/>
          <ac:spMkLst>
            <pc:docMk/>
            <pc:sldMk cId="219547942" sldId="275"/>
            <ac:spMk id="56" creationId="{877F7325-19F4-43BC-BB69-C16AB6D8B46A}"/>
          </ac:spMkLst>
        </pc:spChg>
        <pc:spChg chg="mod">
          <ac:chgData name="정수영" userId="4d8f6b84-2445-4928-9879-793d32577029" providerId="ADAL" clId="{48484C9B-341F-4741-8737-8B629A59D912}" dt="2022-04-30T10:07:50.379" v="3999" actId="6549"/>
          <ac:spMkLst>
            <pc:docMk/>
            <pc:sldMk cId="219547942" sldId="275"/>
            <ac:spMk id="57" creationId="{25BC5331-67F9-488A-ACF3-C69A14CD7E73}"/>
          </ac:spMkLst>
        </pc:spChg>
        <pc:spChg chg="mod">
          <ac:chgData name="정수영" userId="4d8f6b84-2445-4928-9879-793d32577029" providerId="ADAL" clId="{48484C9B-341F-4741-8737-8B629A59D912}" dt="2022-04-30T10:08:50.231" v="4307" actId="20577"/>
          <ac:spMkLst>
            <pc:docMk/>
            <pc:sldMk cId="219547942" sldId="275"/>
            <ac:spMk id="58" creationId="{387A7952-E99B-43A4-AC16-7ADEAB880273}"/>
          </ac:spMkLst>
        </pc:spChg>
        <pc:grpChg chg="mod">
          <ac:chgData name="정수영" userId="4d8f6b84-2445-4928-9879-793d32577029" providerId="ADAL" clId="{48484C9B-341F-4741-8737-8B629A59D912}" dt="2022-04-30T10:07:12.740" v="3865" actId="1076"/>
          <ac:grpSpMkLst>
            <pc:docMk/>
            <pc:sldMk cId="219547942" sldId="275"/>
            <ac:grpSpMk id="61" creationId="{8AFB0303-9CBC-451B-AA78-ADFB57596684}"/>
          </ac:grpSpMkLst>
        </pc:grpChg>
        <pc:grpChg chg="mod">
          <ac:chgData name="정수영" userId="4d8f6b84-2445-4928-9879-793d32577029" providerId="ADAL" clId="{48484C9B-341F-4741-8737-8B629A59D912}" dt="2022-04-30T10:07:12.740" v="3865" actId="1076"/>
          <ac:grpSpMkLst>
            <pc:docMk/>
            <pc:sldMk cId="219547942" sldId="275"/>
            <ac:grpSpMk id="62" creationId="{226E2301-1F47-47F9-92BF-5A3248BF25AB}"/>
          </ac:grpSpMkLst>
        </pc:grpChg>
        <pc:grpChg chg="del">
          <ac:chgData name="정수영" userId="4d8f6b84-2445-4928-9879-793d32577029" providerId="ADAL" clId="{48484C9B-341F-4741-8737-8B629A59D912}" dt="2022-04-30T10:07:02.831" v="3864" actId="478"/>
          <ac:grpSpMkLst>
            <pc:docMk/>
            <pc:sldMk cId="219547942" sldId="275"/>
            <ac:grpSpMk id="63" creationId="{8F2FC486-7C9F-4C84-BD9B-F8CA33238EE0}"/>
          </ac:grpSpMkLst>
        </pc:grpChg>
        <pc:grpChg chg="mod">
          <ac:chgData name="정수영" userId="4d8f6b84-2445-4928-9879-793d32577029" providerId="ADAL" clId="{48484C9B-341F-4741-8737-8B629A59D912}" dt="2022-04-30T10:07:12.740" v="3865" actId="1076"/>
          <ac:grpSpMkLst>
            <pc:docMk/>
            <pc:sldMk cId="219547942" sldId="275"/>
            <ac:grpSpMk id="64" creationId="{D3CE8525-F0B1-4047-9B6B-5EE61D1357DE}"/>
          </ac:grpSpMkLst>
        </pc:grpChg>
      </pc:sldChg>
      <pc:sldChg chg="addSp delSp modSp add mod">
        <pc:chgData name="정수영" userId="4d8f6b84-2445-4928-9879-793d32577029" providerId="ADAL" clId="{48484C9B-341F-4741-8737-8B629A59D912}" dt="2022-04-30T10:17:41.426" v="4709" actId="1076"/>
        <pc:sldMkLst>
          <pc:docMk/>
          <pc:sldMk cId="1005501937" sldId="276"/>
        </pc:sldMkLst>
        <pc:spChg chg="add mod">
          <ac:chgData name="정수영" userId="4d8f6b84-2445-4928-9879-793d32577029" providerId="ADAL" clId="{48484C9B-341F-4741-8737-8B629A59D912}" dt="2022-04-30T10:17:25.561" v="4705" actId="1076"/>
          <ac:spMkLst>
            <pc:docMk/>
            <pc:sldMk cId="1005501937" sldId="276"/>
            <ac:spMk id="8" creationId="{C9DFAAA3-1826-491B-BFAC-02F672C1F080}"/>
          </ac:spMkLst>
        </pc:spChg>
        <pc:spChg chg="add mod">
          <ac:chgData name="정수영" userId="4d8f6b84-2445-4928-9879-793d32577029" providerId="ADAL" clId="{48484C9B-341F-4741-8737-8B629A59D912}" dt="2022-04-30T10:17:41.426" v="4709" actId="1076"/>
          <ac:spMkLst>
            <pc:docMk/>
            <pc:sldMk cId="1005501937" sldId="276"/>
            <ac:spMk id="10" creationId="{FE38D20A-57D8-484D-8D89-CAB2D12FBC3A}"/>
          </ac:spMkLst>
        </pc:spChg>
        <pc:spChg chg="mod">
          <ac:chgData name="정수영" userId="4d8f6b84-2445-4928-9879-793d32577029" providerId="ADAL" clId="{48484C9B-341F-4741-8737-8B629A59D912}" dt="2022-04-30T10:14:44.701" v="4395" actId="6549"/>
          <ac:spMkLst>
            <pc:docMk/>
            <pc:sldMk cId="1005501937" sldId="276"/>
            <ac:spMk id="11" creationId="{4BF1E9CA-8105-4323-B180-0CA8A58ECCD2}"/>
          </ac:spMkLst>
        </pc:spChg>
        <pc:spChg chg="mod">
          <ac:chgData name="정수영" userId="4d8f6b84-2445-4928-9879-793d32577029" providerId="ADAL" clId="{48484C9B-341F-4741-8737-8B629A59D912}" dt="2022-04-30T10:17:36.785" v="4708" actId="1076"/>
          <ac:spMkLst>
            <pc:docMk/>
            <pc:sldMk cId="1005501937" sldId="276"/>
            <ac:spMk id="17" creationId="{0F8E0096-04AD-4750-B389-7C9E2B323C2A}"/>
          </ac:spMkLst>
        </pc:spChg>
        <pc:picChg chg="add mod">
          <ac:chgData name="정수영" userId="4d8f6b84-2445-4928-9879-793d32577029" providerId="ADAL" clId="{48484C9B-341F-4741-8737-8B629A59D912}" dt="2022-04-30T10:17:13.512" v="4703" actId="1076"/>
          <ac:picMkLst>
            <pc:docMk/>
            <pc:sldMk cId="1005501937" sldId="276"/>
            <ac:picMk id="5" creationId="{B6130A79-297C-403A-BF3B-9F17BAB70B70}"/>
          </ac:picMkLst>
        </pc:picChg>
        <pc:picChg chg="add mod">
          <ac:chgData name="정수영" userId="4d8f6b84-2445-4928-9879-793d32577029" providerId="ADAL" clId="{48484C9B-341F-4741-8737-8B629A59D912}" dt="2022-04-30T10:17:10.909" v="4702" actId="1076"/>
          <ac:picMkLst>
            <pc:docMk/>
            <pc:sldMk cId="1005501937" sldId="276"/>
            <ac:picMk id="6" creationId="{7B1722DB-075B-4140-A5A4-D2F37F55C254}"/>
          </ac:picMkLst>
        </pc:picChg>
        <pc:picChg chg="del">
          <ac:chgData name="정수영" userId="4d8f6b84-2445-4928-9879-793d32577029" providerId="ADAL" clId="{48484C9B-341F-4741-8737-8B629A59D912}" dt="2022-04-30T10:16:41.427" v="4695" actId="478"/>
          <ac:picMkLst>
            <pc:docMk/>
            <pc:sldMk cId="1005501937" sldId="276"/>
            <ac:picMk id="19" creationId="{7B8C2EE8-EEF3-432C-AB95-66A5C86D1390}"/>
          </ac:picMkLst>
        </pc:picChg>
      </pc:sldChg>
      <pc:sldChg chg="addSp delSp modSp add mod">
        <pc:chgData name="정수영" userId="4d8f6b84-2445-4928-9879-793d32577029" providerId="ADAL" clId="{48484C9B-341F-4741-8737-8B629A59D912}" dt="2022-04-30T10:19:58.511" v="5010" actId="20577"/>
        <pc:sldMkLst>
          <pc:docMk/>
          <pc:sldMk cId="3381975966" sldId="277"/>
        </pc:sldMkLst>
        <pc:spChg chg="del mod">
          <ac:chgData name="정수영" userId="4d8f6b84-2445-4928-9879-793d32577029" providerId="ADAL" clId="{48484C9B-341F-4741-8737-8B629A59D912}" dt="2022-04-30T10:18:36.561" v="4877" actId="478"/>
          <ac:spMkLst>
            <pc:docMk/>
            <pc:sldMk cId="3381975966" sldId="277"/>
            <ac:spMk id="8" creationId="{C9DFAAA3-1826-491B-BFAC-02F672C1F080}"/>
          </ac:spMkLst>
        </pc:spChg>
        <pc:spChg chg="del">
          <ac:chgData name="정수영" userId="4d8f6b84-2445-4928-9879-793d32577029" providerId="ADAL" clId="{48484C9B-341F-4741-8737-8B629A59D912}" dt="2022-04-30T10:18:39.003" v="4878" actId="478"/>
          <ac:spMkLst>
            <pc:docMk/>
            <pc:sldMk cId="3381975966" sldId="277"/>
            <ac:spMk id="10" creationId="{FE38D20A-57D8-484D-8D89-CAB2D12FBC3A}"/>
          </ac:spMkLst>
        </pc:spChg>
        <pc:spChg chg="mod">
          <ac:chgData name="정수영" userId="4d8f6b84-2445-4928-9879-793d32577029" providerId="ADAL" clId="{48484C9B-341F-4741-8737-8B629A59D912}" dt="2022-04-30T10:18:05.235" v="4735" actId="20577"/>
          <ac:spMkLst>
            <pc:docMk/>
            <pc:sldMk cId="3381975966" sldId="277"/>
            <ac:spMk id="11" creationId="{4BF1E9CA-8105-4323-B180-0CA8A58ECCD2}"/>
          </ac:spMkLst>
        </pc:spChg>
        <pc:spChg chg="add mod">
          <ac:chgData name="정수영" userId="4d8f6b84-2445-4928-9879-793d32577029" providerId="ADAL" clId="{48484C9B-341F-4741-8737-8B629A59D912}" dt="2022-04-30T10:19:58.511" v="5010" actId="20577"/>
          <ac:spMkLst>
            <pc:docMk/>
            <pc:sldMk cId="3381975966" sldId="277"/>
            <ac:spMk id="12" creationId="{009287F5-B325-49DD-8FD1-36AEA01A3BD4}"/>
          </ac:spMkLst>
        </pc:spChg>
        <pc:spChg chg="mod">
          <ac:chgData name="정수영" userId="4d8f6b84-2445-4928-9879-793d32577029" providerId="ADAL" clId="{48484C9B-341F-4741-8737-8B629A59D912}" dt="2022-04-30T10:18:28.658" v="4873" actId="20577"/>
          <ac:spMkLst>
            <pc:docMk/>
            <pc:sldMk cId="3381975966" sldId="277"/>
            <ac:spMk id="17" creationId="{0F8E0096-04AD-4750-B389-7C9E2B323C2A}"/>
          </ac:spMkLst>
        </pc:spChg>
        <pc:picChg chg="del">
          <ac:chgData name="정수영" userId="4d8f6b84-2445-4928-9879-793d32577029" providerId="ADAL" clId="{48484C9B-341F-4741-8737-8B629A59D912}" dt="2022-04-30T10:18:32.757" v="4874" actId="478"/>
          <ac:picMkLst>
            <pc:docMk/>
            <pc:sldMk cId="3381975966" sldId="277"/>
            <ac:picMk id="5" creationId="{B6130A79-297C-403A-BF3B-9F17BAB70B70}"/>
          </ac:picMkLst>
        </pc:picChg>
        <pc:picChg chg="del">
          <ac:chgData name="정수영" userId="4d8f6b84-2445-4928-9879-793d32577029" providerId="ADAL" clId="{48484C9B-341F-4741-8737-8B629A59D912}" dt="2022-04-30T10:18:34.179" v="4875" actId="478"/>
          <ac:picMkLst>
            <pc:docMk/>
            <pc:sldMk cId="3381975966" sldId="277"/>
            <ac:picMk id="6" creationId="{7B1722DB-075B-4140-A5A4-D2F37F55C254}"/>
          </ac:picMkLst>
        </pc:picChg>
        <pc:picChg chg="add mod">
          <ac:chgData name="정수영" userId="4d8f6b84-2445-4928-9879-793d32577029" providerId="ADAL" clId="{48484C9B-341F-4741-8737-8B629A59D912}" dt="2022-04-30T10:19:15.816" v="4885" actId="1076"/>
          <ac:picMkLst>
            <pc:docMk/>
            <pc:sldMk cId="3381975966" sldId="277"/>
            <ac:picMk id="9" creationId="{83155FFB-CC1B-412D-A6B5-27367F8C31FB}"/>
          </ac:picMkLst>
        </pc:picChg>
      </pc:sldChg>
      <pc:sldChg chg="add del">
        <pc:chgData name="정수영" userId="4d8f6b84-2445-4928-9879-793d32577029" providerId="ADAL" clId="{48484C9B-341F-4741-8737-8B629A59D912}" dt="2022-04-30T10:39:30.129" v="8297" actId="47"/>
        <pc:sldMkLst>
          <pc:docMk/>
          <pc:sldMk cId="3125525697" sldId="278"/>
        </pc:sldMkLst>
      </pc:sldChg>
      <pc:sldChg chg="delSp modSp add mod">
        <pc:chgData name="정수영" userId="4d8f6b84-2445-4928-9879-793d32577029" providerId="ADAL" clId="{48484C9B-341F-4741-8737-8B629A59D912}" dt="2022-04-30T10:24:15.165" v="5846" actId="478"/>
        <pc:sldMkLst>
          <pc:docMk/>
          <pc:sldMk cId="3584661268" sldId="279"/>
        </pc:sldMkLst>
        <pc:spChg chg="mod">
          <ac:chgData name="정수영" userId="4d8f6b84-2445-4928-9879-793d32577029" providerId="ADAL" clId="{48484C9B-341F-4741-8737-8B629A59D912}" dt="2022-04-30T10:21:28.829" v="5063" actId="6549"/>
          <ac:spMkLst>
            <pc:docMk/>
            <pc:sldMk cId="3584661268" sldId="279"/>
            <ac:spMk id="11" creationId="{4BF1E9CA-8105-4323-B180-0CA8A58ECCD2}"/>
          </ac:spMkLst>
        </pc:spChg>
        <pc:spChg chg="mod">
          <ac:chgData name="정수영" userId="4d8f6b84-2445-4928-9879-793d32577029" providerId="ADAL" clId="{48484C9B-341F-4741-8737-8B629A59D912}" dt="2022-04-30T10:22:14.243" v="5289" actId="20577"/>
          <ac:spMkLst>
            <pc:docMk/>
            <pc:sldMk cId="3584661268" sldId="279"/>
            <ac:spMk id="17" creationId="{0F8E0096-04AD-4750-B389-7C9E2B323C2A}"/>
          </ac:spMkLst>
        </pc:spChg>
        <pc:spChg chg="mod">
          <ac:chgData name="정수영" userId="4d8f6b84-2445-4928-9879-793d32577029" providerId="ADAL" clId="{48484C9B-341F-4741-8737-8B629A59D912}" dt="2022-04-30T10:22:31.675" v="5343"/>
          <ac:spMkLst>
            <pc:docMk/>
            <pc:sldMk cId="3584661268" sldId="279"/>
            <ac:spMk id="34" creationId="{8FE6BC0A-BF76-4993-9ECA-3CDE47FAD59F}"/>
          </ac:spMkLst>
        </pc:spChg>
        <pc:spChg chg="mod">
          <ac:chgData name="정수영" userId="4d8f6b84-2445-4928-9879-793d32577029" providerId="ADAL" clId="{48484C9B-341F-4741-8737-8B629A59D912}" dt="2022-04-30T10:22:52.721" v="5481" actId="20577"/>
          <ac:spMkLst>
            <pc:docMk/>
            <pc:sldMk cId="3584661268" sldId="279"/>
            <ac:spMk id="35" creationId="{9176D185-BCB6-444B-ABA4-88586307689A}"/>
          </ac:spMkLst>
        </pc:spChg>
        <pc:spChg chg="mod">
          <ac:chgData name="정수영" userId="4d8f6b84-2445-4928-9879-793d32577029" providerId="ADAL" clId="{48484C9B-341F-4741-8737-8B629A59D912}" dt="2022-04-30T10:24:11.593" v="5844" actId="20577"/>
          <ac:spMkLst>
            <pc:docMk/>
            <pc:sldMk cId="3584661268" sldId="279"/>
            <ac:spMk id="37" creationId="{C355DCD2-08AB-43C4-995A-F75B60F85BEE}"/>
          </ac:spMkLst>
        </pc:spChg>
        <pc:spChg chg="mod">
          <ac:chgData name="정수영" userId="4d8f6b84-2445-4928-9879-793d32577029" providerId="ADAL" clId="{48484C9B-341F-4741-8737-8B629A59D912}" dt="2022-04-30T10:23:08.769" v="5542"/>
          <ac:spMkLst>
            <pc:docMk/>
            <pc:sldMk cId="3584661268" sldId="279"/>
            <ac:spMk id="39" creationId="{A762A110-A0B0-4CA9-B11C-EB803B819934}"/>
          </ac:spMkLst>
        </pc:spChg>
        <pc:spChg chg="mod">
          <ac:chgData name="정수영" userId="4d8f6b84-2445-4928-9879-793d32577029" providerId="ADAL" clId="{48484C9B-341F-4741-8737-8B629A59D912}" dt="2022-04-30T10:23:44.922" v="5748" actId="20577"/>
          <ac:spMkLst>
            <pc:docMk/>
            <pc:sldMk cId="3584661268" sldId="279"/>
            <ac:spMk id="40" creationId="{EFEF9F67-9BB1-4D01-8C40-08CC62E19BAF}"/>
          </ac:spMkLst>
        </pc:spChg>
        <pc:grpChg chg="del">
          <ac:chgData name="정수영" userId="4d8f6b84-2445-4928-9879-793d32577029" providerId="ADAL" clId="{48484C9B-341F-4741-8737-8B629A59D912}" dt="2022-04-30T10:24:15.165" v="5846" actId="478"/>
          <ac:grpSpMkLst>
            <pc:docMk/>
            <pc:sldMk cId="3584661268" sldId="279"/>
            <ac:grpSpMk id="43" creationId="{3B5A614A-AE17-47A6-A3CF-E86BA9E846BD}"/>
          </ac:grpSpMkLst>
        </pc:grpChg>
        <pc:grpChg chg="del">
          <ac:chgData name="정수영" userId="4d8f6b84-2445-4928-9879-793d32577029" providerId="ADAL" clId="{48484C9B-341F-4741-8737-8B629A59D912}" dt="2022-04-30T10:24:14.117" v="5845" actId="478"/>
          <ac:grpSpMkLst>
            <pc:docMk/>
            <pc:sldMk cId="3584661268" sldId="279"/>
            <ac:grpSpMk id="45" creationId="{9A99B874-3DF2-4957-A0F9-EE1943099D5C}"/>
          </ac:grpSpMkLst>
        </pc:grpChg>
      </pc:sldChg>
      <pc:sldChg chg="addSp modSp add mod">
        <pc:chgData name="정수영" userId="4d8f6b84-2445-4928-9879-793d32577029" providerId="ADAL" clId="{48484C9B-341F-4741-8737-8B629A59D912}" dt="2022-04-30T10:28:37.842" v="6758"/>
        <pc:sldMkLst>
          <pc:docMk/>
          <pc:sldMk cId="406545004" sldId="280"/>
        </pc:sldMkLst>
        <pc:spChg chg="mod">
          <ac:chgData name="정수영" userId="4d8f6b84-2445-4928-9879-793d32577029" providerId="ADAL" clId="{48484C9B-341F-4741-8737-8B629A59D912}" dt="2022-04-30T10:24:56.987" v="6010"/>
          <ac:spMkLst>
            <pc:docMk/>
            <pc:sldMk cId="406545004" sldId="280"/>
            <ac:spMk id="11" creationId="{4BF1E9CA-8105-4323-B180-0CA8A58ECCD2}"/>
          </ac:spMkLst>
        </pc:spChg>
        <pc:spChg chg="mod">
          <ac:chgData name="정수영" userId="4d8f6b84-2445-4928-9879-793d32577029" providerId="ADAL" clId="{48484C9B-341F-4741-8737-8B629A59D912}" dt="2022-04-30T10:24:48.781" v="5994" actId="6549"/>
          <ac:spMkLst>
            <pc:docMk/>
            <pc:sldMk cId="406545004" sldId="280"/>
            <ac:spMk id="17" creationId="{0F8E0096-04AD-4750-B389-7C9E2B323C2A}"/>
          </ac:spMkLst>
        </pc:spChg>
        <pc:spChg chg="mod">
          <ac:chgData name="정수영" userId="4d8f6b84-2445-4928-9879-793d32577029" providerId="ADAL" clId="{48484C9B-341F-4741-8737-8B629A59D912}" dt="2022-04-30T10:25:06.947" v="6011"/>
          <ac:spMkLst>
            <pc:docMk/>
            <pc:sldMk cId="406545004" sldId="280"/>
            <ac:spMk id="22" creationId="{1E92211E-B30B-4944-AD13-C63A43DE67BD}"/>
          </ac:spMkLst>
        </pc:spChg>
        <pc:spChg chg="mod">
          <ac:chgData name="정수영" userId="4d8f6b84-2445-4928-9879-793d32577029" providerId="ADAL" clId="{48484C9B-341F-4741-8737-8B629A59D912}" dt="2022-04-30T10:27:23.731" v="6388"/>
          <ac:spMkLst>
            <pc:docMk/>
            <pc:sldMk cId="406545004" sldId="280"/>
            <ac:spMk id="25" creationId="{A37E1404-AB32-4085-8E82-A4BDBD468FD3}"/>
          </ac:spMkLst>
        </pc:spChg>
        <pc:spChg chg="mod">
          <ac:chgData name="정수영" userId="4d8f6b84-2445-4928-9879-793d32577029" providerId="ADAL" clId="{48484C9B-341F-4741-8737-8B629A59D912}" dt="2022-04-30T10:27:53.680" v="6565"/>
          <ac:spMkLst>
            <pc:docMk/>
            <pc:sldMk cId="406545004" sldId="280"/>
            <ac:spMk id="26" creationId="{74E54292-AAA2-407D-8FDA-F39F0D47A3B8}"/>
          </ac:spMkLst>
        </pc:spChg>
        <pc:spChg chg="mod">
          <ac:chgData name="정수영" userId="4d8f6b84-2445-4928-9879-793d32577029" providerId="ADAL" clId="{48484C9B-341F-4741-8737-8B629A59D912}" dt="2022-04-30T10:25:06.947" v="6011"/>
          <ac:spMkLst>
            <pc:docMk/>
            <pc:sldMk cId="406545004" sldId="280"/>
            <ac:spMk id="27" creationId="{6EDA2708-E02F-4EA9-8BFA-CD7AE37E1EF6}"/>
          </ac:spMkLst>
        </pc:spChg>
        <pc:spChg chg="mod">
          <ac:chgData name="정수영" userId="4d8f6b84-2445-4928-9879-793d32577029" providerId="ADAL" clId="{48484C9B-341F-4741-8737-8B629A59D912}" dt="2022-04-30T10:25:06.947" v="6011"/>
          <ac:spMkLst>
            <pc:docMk/>
            <pc:sldMk cId="406545004" sldId="280"/>
            <ac:spMk id="28" creationId="{CC47A4FB-1744-40C1-9053-9C933093DE98}"/>
          </ac:spMkLst>
        </pc:spChg>
        <pc:spChg chg="mod">
          <ac:chgData name="정수영" userId="4d8f6b84-2445-4928-9879-793d32577029" providerId="ADAL" clId="{48484C9B-341F-4741-8737-8B629A59D912}" dt="2022-04-30T10:25:06.947" v="6011"/>
          <ac:spMkLst>
            <pc:docMk/>
            <pc:sldMk cId="406545004" sldId="280"/>
            <ac:spMk id="29" creationId="{62FDE59D-94E8-4275-84DF-78F747FA65CC}"/>
          </ac:spMkLst>
        </pc:spChg>
        <pc:spChg chg="mod">
          <ac:chgData name="정수영" userId="4d8f6b84-2445-4928-9879-793d32577029" providerId="ADAL" clId="{48484C9B-341F-4741-8737-8B629A59D912}" dt="2022-04-30T10:25:22.286" v="6061"/>
          <ac:spMkLst>
            <pc:docMk/>
            <pc:sldMk cId="406545004" sldId="280"/>
            <ac:spMk id="34" creationId="{8FE6BC0A-BF76-4993-9ECA-3CDE47FAD59F}"/>
          </ac:spMkLst>
        </pc:spChg>
        <pc:spChg chg="mod">
          <ac:chgData name="정수영" userId="4d8f6b84-2445-4928-9879-793d32577029" providerId="ADAL" clId="{48484C9B-341F-4741-8737-8B629A59D912}" dt="2022-04-30T10:25:36.168" v="6168"/>
          <ac:spMkLst>
            <pc:docMk/>
            <pc:sldMk cId="406545004" sldId="280"/>
            <ac:spMk id="35" creationId="{9176D185-BCB6-444B-ABA4-88586307689A}"/>
          </ac:spMkLst>
        </pc:spChg>
        <pc:spChg chg="mod">
          <ac:chgData name="정수영" userId="4d8f6b84-2445-4928-9879-793d32577029" providerId="ADAL" clId="{48484C9B-341F-4741-8737-8B629A59D912}" dt="2022-04-30T10:25:06.947" v="6011"/>
          <ac:spMkLst>
            <pc:docMk/>
            <pc:sldMk cId="406545004" sldId="280"/>
            <ac:spMk id="38" creationId="{21F94813-C857-4356-9279-6C49DCC3C4A0}"/>
          </ac:spMkLst>
        </pc:spChg>
        <pc:spChg chg="mod">
          <ac:chgData name="정수영" userId="4d8f6b84-2445-4928-9879-793d32577029" providerId="ADAL" clId="{48484C9B-341F-4741-8737-8B629A59D912}" dt="2022-04-30T10:26:07.107" v="6221"/>
          <ac:spMkLst>
            <pc:docMk/>
            <pc:sldMk cId="406545004" sldId="280"/>
            <ac:spMk id="39" creationId="{A762A110-A0B0-4CA9-B11C-EB803B819934}"/>
          </ac:spMkLst>
        </pc:spChg>
        <pc:spChg chg="mod">
          <ac:chgData name="정수영" userId="4d8f6b84-2445-4928-9879-793d32577029" providerId="ADAL" clId="{48484C9B-341F-4741-8737-8B629A59D912}" dt="2022-04-30T10:27:16.483" v="6347"/>
          <ac:spMkLst>
            <pc:docMk/>
            <pc:sldMk cId="406545004" sldId="280"/>
            <ac:spMk id="40" creationId="{EFEF9F67-9BB1-4D01-8C40-08CC62E19BAF}"/>
          </ac:spMkLst>
        </pc:spChg>
        <pc:spChg chg="mod">
          <ac:chgData name="정수영" userId="4d8f6b84-2445-4928-9879-793d32577029" providerId="ADAL" clId="{48484C9B-341F-4741-8737-8B629A59D912}" dt="2022-04-30T10:28:00.816" v="6600"/>
          <ac:spMkLst>
            <pc:docMk/>
            <pc:sldMk cId="406545004" sldId="280"/>
            <ac:spMk id="42" creationId="{38A7580E-0E88-4C45-97CA-B2AFE3C13183}"/>
          </ac:spMkLst>
        </pc:spChg>
        <pc:spChg chg="mod">
          <ac:chgData name="정수영" userId="4d8f6b84-2445-4928-9879-793d32577029" providerId="ADAL" clId="{48484C9B-341F-4741-8737-8B629A59D912}" dt="2022-04-30T10:28:37.842" v="6758"/>
          <ac:spMkLst>
            <pc:docMk/>
            <pc:sldMk cId="406545004" sldId="280"/>
            <ac:spMk id="43" creationId="{778BE74C-6815-4B51-B97D-565BE0B1F518}"/>
          </ac:spMkLst>
        </pc:spChg>
        <pc:spChg chg="mod">
          <ac:chgData name="정수영" userId="4d8f6b84-2445-4928-9879-793d32577029" providerId="ADAL" clId="{48484C9B-341F-4741-8737-8B629A59D912}" dt="2022-04-30T10:25:06.947" v="6011"/>
          <ac:spMkLst>
            <pc:docMk/>
            <pc:sldMk cId="406545004" sldId="280"/>
            <ac:spMk id="45" creationId="{9780156E-DBB7-4D52-B1B0-CDE9167AA00F}"/>
          </ac:spMkLst>
        </pc:spChg>
        <pc:spChg chg="mod">
          <ac:chgData name="정수영" userId="4d8f6b84-2445-4928-9879-793d32577029" providerId="ADAL" clId="{48484C9B-341F-4741-8737-8B629A59D912}" dt="2022-04-30T10:25:06.947" v="6011"/>
          <ac:spMkLst>
            <pc:docMk/>
            <pc:sldMk cId="406545004" sldId="280"/>
            <ac:spMk id="46" creationId="{88AEAB8A-D681-4125-8FD1-4014BB9450DA}"/>
          </ac:spMkLst>
        </pc:spChg>
        <pc:spChg chg="mod">
          <ac:chgData name="정수영" userId="4d8f6b84-2445-4928-9879-793d32577029" providerId="ADAL" clId="{48484C9B-341F-4741-8737-8B629A59D912}" dt="2022-04-30T10:25:06.947" v="6011"/>
          <ac:spMkLst>
            <pc:docMk/>
            <pc:sldMk cId="406545004" sldId="280"/>
            <ac:spMk id="47" creationId="{5704B0A3-5DB4-42DE-BE7A-0B6510181B42}"/>
          </ac:spMkLst>
        </pc:spChg>
        <pc:grpChg chg="add mod">
          <ac:chgData name="정수영" userId="4d8f6b84-2445-4928-9879-793d32577029" providerId="ADAL" clId="{48484C9B-341F-4741-8737-8B629A59D912}" dt="2022-04-30T10:25:06.947" v="6011"/>
          <ac:grpSpMkLst>
            <pc:docMk/>
            <pc:sldMk cId="406545004" sldId="280"/>
            <ac:grpSpMk id="21" creationId="{F7E1BA2A-8692-4730-B44E-B45B7FD0C358}"/>
          </ac:grpSpMkLst>
        </pc:grpChg>
        <pc:grpChg chg="mod">
          <ac:chgData name="정수영" userId="4d8f6b84-2445-4928-9879-793d32577029" providerId="ADAL" clId="{48484C9B-341F-4741-8737-8B629A59D912}" dt="2022-04-30T10:25:06.947" v="6011"/>
          <ac:grpSpMkLst>
            <pc:docMk/>
            <pc:sldMk cId="406545004" sldId="280"/>
            <ac:grpSpMk id="23" creationId="{FC480662-1C04-42EC-867B-209BFCC869A6}"/>
          </ac:grpSpMkLst>
        </pc:grpChg>
        <pc:grpChg chg="add mod">
          <ac:chgData name="정수영" userId="4d8f6b84-2445-4928-9879-793d32577029" providerId="ADAL" clId="{48484C9B-341F-4741-8737-8B629A59D912}" dt="2022-04-30T10:25:06.947" v="6011"/>
          <ac:grpSpMkLst>
            <pc:docMk/>
            <pc:sldMk cId="406545004" sldId="280"/>
            <ac:grpSpMk id="37" creationId="{0BB2BB12-6FDB-466E-AEFF-28A1A277BFB2}"/>
          </ac:grpSpMkLst>
        </pc:grpChg>
        <pc:grpChg chg="mod">
          <ac:chgData name="정수영" userId="4d8f6b84-2445-4928-9879-793d32577029" providerId="ADAL" clId="{48484C9B-341F-4741-8737-8B629A59D912}" dt="2022-04-30T10:25:06.947" v="6011"/>
          <ac:grpSpMkLst>
            <pc:docMk/>
            <pc:sldMk cId="406545004" sldId="280"/>
            <ac:grpSpMk id="41" creationId="{758DCD42-FADA-4CA2-8DCB-759D7C6E204D}"/>
          </ac:grpSpMkLst>
        </pc:grpChg>
      </pc:sldChg>
      <pc:sldChg chg="modSp add del mod">
        <pc:chgData name="정수영" userId="4d8f6b84-2445-4928-9879-793d32577029" providerId="ADAL" clId="{48484C9B-341F-4741-8737-8B629A59D912}" dt="2022-04-30T10:39:29.641" v="8296" actId="47"/>
        <pc:sldMkLst>
          <pc:docMk/>
          <pc:sldMk cId="4241880482" sldId="281"/>
        </pc:sldMkLst>
        <pc:spChg chg="mod">
          <ac:chgData name="정수영" userId="4d8f6b84-2445-4928-9879-793d32577029" providerId="ADAL" clId="{48484C9B-341F-4741-8737-8B629A59D912}" dt="2022-04-30T10:29:27.569" v="6830"/>
          <ac:spMkLst>
            <pc:docMk/>
            <pc:sldMk cId="4241880482" sldId="281"/>
            <ac:spMk id="11" creationId="{4BF1E9CA-8105-4323-B180-0CA8A58ECCD2}"/>
          </ac:spMkLst>
        </pc:spChg>
      </pc:sldChg>
      <pc:sldChg chg="delSp modSp add del mod">
        <pc:chgData name="정수영" userId="4d8f6b84-2445-4928-9879-793d32577029" providerId="ADAL" clId="{48484C9B-341F-4741-8737-8B629A59D912}" dt="2022-04-30T10:39:28.429" v="8295" actId="47"/>
        <pc:sldMkLst>
          <pc:docMk/>
          <pc:sldMk cId="286758267" sldId="282"/>
        </pc:sldMkLst>
        <pc:spChg chg="mod">
          <ac:chgData name="정수영" userId="4d8f6b84-2445-4928-9879-793d32577029" providerId="ADAL" clId="{48484C9B-341F-4741-8737-8B629A59D912}" dt="2022-04-30T10:29:49.550" v="6890" actId="20577"/>
          <ac:spMkLst>
            <pc:docMk/>
            <pc:sldMk cId="286758267" sldId="282"/>
            <ac:spMk id="11" creationId="{4BF1E9CA-8105-4323-B180-0CA8A58ECCD2}"/>
          </ac:spMkLst>
        </pc:spChg>
        <pc:picChg chg="del">
          <ac:chgData name="정수영" userId="4d8f6b84-2445-4928-9879-793d32577029" providerId="ADAL" clId="{48484C9B-341F-4741-8737-8B629A59D912}" dt="2022-04-30T10:29:52.955" v="6891" actId="478"/>
          <ac:picMkLst>
            <pc:docMk/>
            <pc:sldMk cId="286758267" sldId="282"/>
            <ac:picMk id="9" creationId="{83155FFB-CC1B-412D-A6B5-27367F8C31FB}"/>
          </ac:picMkLst>
        </pc:picChg>
      </pc:sldChg>
      <pc:sldChg chg="addSp delSp modSp add mod">
        <pc:chgData name="정수영" userId="4d8f6b84-2445-4928-9879-793d32577029" providerId="ADAL" clId="{48484C9B-341F-4741-8737-8B629A59D912}" dt="2022-04-30T10:32:25.111" v="7047" actId="6549"/>
        <pc:sldMkLst>
          <pc:docMk/>
          <pc:sldMk cId="2982632283" sldId="283"/>
        </pc:sldMkLst>
        <pc:spChg chg="del">
          <ac:chgData name="정수영" userId="4d8f6b84-2445-4928-9879-793d32577029" providerId="ADAL" clId="{48484C9B-341F-4741-8737-8B629A59D912}" dt="2022-04-30T10:30:55.554" v="6946" actId="478"/>
          <ac:spMkLst>
            <pc:docMk/>
            <pc:sldMk cId="2982632283" sldId="283"/>
            <ac:spMk id="8" creationId="{C9DFAAA3-1826-491B-BFAC-02F672C1F080}"/>
          </ac:spMkLst>
        </pc:spChg>
        <pc:spChg chg="del">
          <ac:chgData name="정수영" userId="4d8f6b84-2445-4928-9879-793d32577029" providerId="ADAL" clId="{48484C9B-341F-4741-8737-8B629A59D912}" dt="2022-04-30T10:31:07.069" v="6949" actId="478"/>
          <ac:spMkLst>
            <pc:docMk/>
            <pc:sldMk cId="2982632283" sldId="283"/>
            <ac:spMk id="10" creationId="{FE38D20A-57D8-484D-8D89-CAB2D12FBC3A}"/>
          </ac:spMkLst>
        </pc:spChg>
        <pc:spChg chg="mod">
          <ac:chgData name="정수영" userId="4d8f6b84-2445-4928-9879-793d32577029" providerId="ADAL" clId="{48484C9B-341F-4741-8737-8B629A59D912}" dt="2022-04-30T10:32:25.111" v="7047" actId="6549"/>
          <ac:spMkLst>
            <pc:docMk/>
            <pc:sldMk cId="2982632283" sldId="283"/>
            <ac:spMk id="11" creationId="{4BF1E9CA-8105-4323-B180-0CA8A58ECCD2}"/>
          </ac:spMkLst>
        </pc:spChg>
        <pc:spChg chg="add del">
          <ac:chgData name="정수영" userId="4d8f6b84-2445-4928-9879-793d32577029" providerId="ADAL" clId="{48484C9B-341F-4741-8737-8B629A59D912}" dt="2022-04-30T10:30:37.304" v="6940" actId="478"/>
          <ac:spMkLst>
            <pc:docMk/>
            <pc:sldMk cId="2982632283" sldId="283"/>
            <ac:spMk id="17" creationId="{0F8E0096-04AD-4750-B389-7C9E2B323C2A}"/>
          </ac:spMkLst>
        </pc:spChg>
        <pc:picChg chg="del">
          <ac:chgData name="정수영" userId="4d8f6b84-2445-4928-9879-793d32577029" providerId="ADAL" clId="{48484C9B-341F-4741-8737-8B629A59D912}" dt="2022-04-30T10:30:53.308" v="6945" actId="478"/>
          <ac:picMkLst>
            <pc:docMk/>
            <pc:sldMk cId="2982632283" sldId="283"/>
            <ac:picMk id="5" creationId="{B6130A79-297C-403A-BF3B-9F17BAB70B70}"/>
          </ac:picMkLst>
        </pc:picChg>
        <pc:picChg chg="del">
          <ac:chgData name="정수영" userId="4d8f6b84-2445-4928-9879-793d32577029" providerId="ADAL" clId="{48484C9B-341F-4741-8737-8B629A59D912}" dt="2022-04-30T10:31:05.099" v="6948" actId="478"/>
          <ac:picMkLst>
            <pc:docMk/>
            <pc:sldMk cId="2982632283" sldId="283"/>
            <ac:picMk id="6" creationId="{7B1722DB-075B-4140-A5A4-D2F37F55C254}"/>
          </ac:picMkLst>
        </pc:picChg>
        <pc:picChg chg="add mod">
          <ac:chgData name="정수영" userId="4d8f6b84-2445-4928-9879-793d32577029" providerId="ADAL" clId="{48484C9B-341F-4741-8737-8B629A59D912}" dt="2022-04-30T10:30:59.228" v="6947" actId="1076"/>
          <ac:picMkLst>
            <pc:docMk/>
            <pc:sldMk cId="2982632283" sldId="283"/>
            <ac:picMk id="9" creationId="{5AA135F5-7AE6-4DD5-A88D-DCB22358D2A8}"/>
          </ac:picMkLst>
        </pc:picChg>
        <pc:picChg chg="add del mod">
          <ac:chgData name="정수영" userId="4d8f6b84-2445-4928-9879-793d32577029" providerId="ADAL" clId="{48484C9B-341F-4741-8737-8B629A59D912}" dt="2022-04-30T10:31:15.240" v="6954" actId="478"/>
          <ac:picMkLst>
            <pc:docMk/>
            <pc:sldMk cId="2982632283" sldId="283"/>
            <ac:picMk id="12" creationId="{B84FCF8E-3F74-43EE-8BEA-0DCD588C4A0A}"/>
          </ac:picMkLst>
        </pc:picChg>
        <pc:picChg chg="add mod">
          <ac:chgData name="정수영" userId="4d8f6b84-2445-4928-9879-793d32577029" providerId="ADAL" clId="{48484C9B-341F-4741-8737-8B629A59D912}" dt="2022-04-30T10:31:50.475" v="6959" actId="1076"/>
          <ac:picMkLst>
            <pc:docMk/>
            <pc:sldMk cId="2982632283" sldId="283"/>
            <ac:picMk id="13" creationId="{96CE6EBE-7A3E-47B2-9B59-C854F6F7E66E}"/>
          </ac:picMkLst>
        </pc:picChg>
      </pc:sldChg>
      <pc:sldChg chg="addSp delSp modSp add mod">
        <pc:chgData name="정수영" userId="4d8f6b84-2445-4928-9879-793d32577029" providerId="ADAL" clId="{48484C9B-341F-4741-8737-8B629A59D912}" dt="2022-04-30T10:36:23.885" v="7857" actId="14100"/>
        <pc:sldMkLst>
          <pc:docMk/>
          <pc:sldMk cId="62875409" sldId="284"/>
        </pc:sldMkLst>
        <pc:spChg chg="mod">
          <ac:chgData name="정수영" userId="4d8f6b84-2445-4928-9879-793d32577029" providerId="ADAL" clId="{48484C9B-341F-4741-8737-8B629A59D912}" dt="2022-04-30T10:34:43.600" v="7358"/>
          <ac:spMkLst>
            <pc:docMk/>
            <pc:sldMk cId="62875409" sldId="284"/>
            <ac:spMk id="11" creationId="{4BF1E9CA-8105-4323-B180-0CA8A58ECCD2}"/>
          </ac:spMkLst>
        </pc:spChg>
        <pc:spChg chg="mod">
          <ac:chgData name="정수영" userId="4d8f6b84-2445-4928-9879-793d32577029" providerId="ADAL" clId="{48484C9B-341F-4741-8737-8B629A59D912}" dt="2022-04-30T10:36:23.885" v="7857" actId="14100"/>
          <ac:spMkLst>
            <pc:docMk/>
            <pc:sldMk cId="62875409" sldId="284"/>
            <ac:spMk id="17" creationId="{0F8E0096-04AD-4750-B389-7C9E2B323C2A}"/>
          </ac:spMkLst>
        </pc:spChg>
        <pc:spChg chg="mod">
          <ac:chgData name="정수영" userId="4d8f6b84-2445-4928-9879-793d32577029" providerId="ADAL" clId="{48484C9B-341F-4741-8737-8B629A59D912}" dt="2022-04-30T10:35:28.111" v="7531" actId="6549"/>
          <ac:spMkLst>
            <pc:docMk/>
            <pc:sldMk cId="62875409" sldId="284"/>
            <ac:spMk id="46" creationId="{295C353A-83F2-445E-A8BC-0D5B601D0DB3}"/>
          </ac:spMkLst>
        </pc:spChg>
        <pc:picChg chg="add mod">
          <ac:chgData name="정수영" userId="4d8f6b84-2445-4928-9879-793d32577029" providerId="ADAL" clId="{48484C9B-341F-4741-8737-8B629A59D912}" dt="2022-04-30T10:34:54.429" v="7363" actId="1076"/>
          <ac:picMkLst>
            <pc:docMk/>
            <pc:sldMk cId="62875409" sldId="284"/>
            <ac:picMk id="12" creationId="{E34CE42D-B818-42D5-A88E-FAD040E30774}"/>
          </ac:picMkLst>
        </pc:picChg>
        <pc:picChg chg="del mod">
          <ac:chgData name="정수영" userId="4d8f6b84-2445-4928-9879-793d32577029" providerId="ADAL" clId="{48484C9B-341F-4741-8737-8B629A59D912}" dt="2022-04-30T10:34:44.720" v="7359" actId="478"/>
          <ac:picMkLst>
            <pc:docMk/>
            <pc:sldMk cId="62875409" sldId="284"/>
            <ac:picMk id="18" creationId="{0EF73D65-C12D-4DF5-9E14-3AC15D70A28D}"/>
          </ac:picMkLst>
        </pc:picChg>
      </pc:sldChg>
      <pc:sldChg chg="delSp modSp add mod">
        <pc:chgData name="정수영" userId="4d8f6b84-2445-4928-9879-793d32577029" providerId="ADAL" clId="{48484C9B-341F-4741-8737-8B629A59D912}" dt="2022-04-30T10:34:02.596" v="7278" actId="1076"/>
        <pc:sldMkLst>
          <pc:docMk/>
          <pc:sldMk cId="595224199" sldId="285"/>
        </pc:sldMkLst>
        <pc:spChg chg="del">
          <ac:chgData name="정수영" userId="4d8f6b84-2445-4928-9879-793d32577029" providerId="ADAL" clId="{48484C9B-341F-4741-8737-8B629A59D912}" dt="2022-04-30T10:33:51.357" v="7275" actId="478"/>
          <ac:spMkLst>
            <pc:docMk/>
            <pc:sldMk cId="595224199" sldId="285"/>
            <ac:spMk id="6" creationId="{4BAE9B73-1C85-4A21-A016-BA84059865C0}"/>
          </ac:spMkLst>
        </pc:spChg>
        <pc:spChg chg="mod">
          <ac:chgData name="정수영" userId="4d8f6b84-2445-4928-9879-793d32577029" providerId="ADAL" clId="{48484C9B-341F-4741-8737-8B629A59D912}" dt="2022-04-30T10:34:02.596" v="7278" actId="1076"/>
          <ac:spMkLst>
            <pc:docMk/>
            <pc:sldMk cId="595224199" sldId="285"/>
            <ac:spMk id="12" creationId="{C6EBC361-D508-4EBB-A452-3089C55D6556}"/>
          </ac:spMkLst>
        </pc:spChg>
        <pc:spChg chg="del">
          <ac:chgData name="정수영" userId="4d8f6b84-2445-4928-9879-793d32577029" providerId="ADAL" clId="{48484C9B-341F-4741-8737-8B629A59D912}" dt="2022-04-30T10:33:53.946" v="7276" actId="478"/>
          <ac:spMkLst>
            <pc:docMk/>
            <pc:sldMk cId="595224199" sldId="285"/>
            <ac:spMk id="14" creationId="{6C2B99BD-9678-4171-B85B-2ED7E54FF758}"/>
          </ac:spMkLst>
        </pc:spChg>
      </pc:sldChg>
      <pc:sldChg chg="modSp add mod">
        <pc:chgData name="정수영" userId="4d8f6b84-2445-4928-9879-793d32577029" providerId="ADAL" clId="{48484C9B-341F-4741-8737-8B629A59D912}" dt="2022-04-30T10:37:30.214" v="8140" actId="6549"/>
        <pc:sldMkLst>
          <pc:docMk/>
          <pc:sldMk cId="2928056816" sldId="286"/>
        </pc:sldMkLst>
        <pc:spChg chg="mod">
          <ac:chgData name="정수영" userId="4d8f6b84-2445-4928-9879-793d32577029" providerId="ADAL" clId="{48484C9B-341F-4741-8737-8B629A59D912}" dt="2022-04-30T10:37:05.429" v="7898" actId="6549"/>
          <ac:spMkLst>
            <pc:docMk/>
            <pc:sldMk cId="2928056816" sldId="286"/>
            <ac:spMk id="11" creationId="{4BF1E9CA-8105-4323-B180-0CA8A58ECCD2}"/>
          </ac:spMkLst>
        </pc:spChg>
        <pc:spChg chg="mod">
          <ac:chgData name="정수영" userId="4d8f6b84-2445-4928-9879-793d32577029" providerId="ADAL" clId="{48484C9B-341F-4741-8737-8B629A59D912}" dt="2022-04-30T10:37:30.214" v="8140" actId="6549"/>
          <ac:spMkLst>
            <pc:docMk/>
            <pc:sldMk cId="2928056816" sldId="286"/>
            <ac:spMk id="17" creationId="{0F8E0096-04AD-4750-B389-7C9E2B323C2A}"/>
          </ac:spMkLst>
        </pc:spChg>
      </pc:sldChg>
      <pc:sldChg chg="modSp add mod">
        <pc:chgData name="정수영" userId="4d8f6b84-2445-4928-9879-793d32577029" providerId="ADAL" clId="{48484C9B-341F-4741-8737-8B629A59D912}" dt="2022-04-30T10:39:00.150" v="8292" actId="207"/>
        <pc:sldMkLst>
          <pc:docMk/>
          <pc:sldMk cId="618626010" sldId="287"/>
        </pc:sldMkLst>
        <pc:spChg chg="mod">
          <ac:chgData name="정수영" userId="4d8f6b84-2445-4928-9879-793d32577029" providerId="ADAL" clId="{48484C9B-341F-4741-8737-8B629A59D912}" dt="2022-04-30T10:39:00.150" v="8292" actId="207"/>
          <ac:spMkLst>
            <pc:docMk/>
            <pc:sldMk cId="618626010" sldId="287"/>
            <ac:spMk id="12" creationId="{C6EBC361-D508-4EBB-A452-3089C55D6556}"/>
          </ac:spMkLst>
        </pc:spChg>
      </pc:sldChg>
      <pc:sldChg chg="add del setBg">
        <pc:chgData name="정수영" userId="4d8f6b84-2445-4928-9879-793d32577029" providerId="ADAL" clId="{48484C9B-341F-4741-8737-8B629A59D912}" dt="2022-04-30T10:39:24.719" v="8294" actId="47"/>
        <pc:sldMkLst>
          <pc:docMk/>
          <pc:sldMk cId="1641013975" sldId="288"/>
        </pc:sldMkLst>
      </pc:sldChg>
      <pc:sldChg chg="modSp add mod">
        <pc:chgData name="정수영" userId="4d8f6b84-2445-4928-9879-793d32577029" providerId="ADAL" clId="{48484C9B-341F-4741-8737-8B629A59D912}" dt="2022-04-30T10:41:03.492" v="8545" actId="207"/>
        <pc:sldMkLst>
          <pc:docMk/>
          <pc:sldMk cId="2583863786" sldId="288"/>
        </pc:sldMkLst>
        <pc:spChg chg="mod">
          <ac:chgData name="정수영" userId="4d8f6b84-2445-4928-9879-793d32577029" providerId="ADAL" clId="{48484C9B-341F-4741-8737-8B629A59D912}" dt="2022-04-30T10:41:03.492" v="8545" actId="207"/>
          <ac:spMkLst>
            <pc:docMk/>
            <pc:sldMk cId="2583863786" sldId="288"/>
            <ac:spMk id="12" creationId="{C6EBC361-D508-4EBB-A452-3089C55D6556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5.9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1515 0 24575,'-1297'0'0,"1275"1"0,1 0 0,-36 7 0,47-6 0,0 1 0,0-1 0,1 2 0,-1-1 0,1 2 0,0-1 0,-16 11 0,23-14 0,0 1 0,0-1 0,0 1 0,0 0 0,1 0 0,-1-1 0,0 1 0,1 0 0,0 0 0,-1 1 0,1-1 0,0 0 0,0 0 0,0 1 0,0-1 0,1 0 0,-1 1 0,1-1 0,-1 1 0,1-1 0,0 1 0,0 3 0,1-3 0,-1 0 0,1 0 0,0 0 0,1 0 0,-1 0 0,0 0 0,1 0 0,-1 0 0,1 0 0,0-1 0,0 1 0,0-1 0,1 1 0,-1-1 0,0 0 0,6 4 0,4 1 0,0 0 0,0-1 0,0 0 0,1-1 0,13 3 0,7 4 0,-6-3 0,0-1 0,0-1 0,1-2 0,44 4 0,114-6 0,-148-4 0,-9 2 0,0 2 0,0 1 0,42 11 0,-36-7 0,61 7 0,-18-10 0,129-9 0,-206 4 10,1 0 0,-1 0 0,0 0 0,0 0-1,0-1 1,1 1 0,-1 0 0,0 0 0,0-1-1,0 1 1,1-1 0,-1 1 0,0-1 0,0 1 0,0-1-1,2-1 1,-3 1-3,-1 1-1,1-1 1,0 1-1,0-1 0,0 0 1,0 1-1,0-1 1,-1 1-1,1-1 1,0 1-1,-1 0 1,1-1-1,0 1 1,-1-1-1,1 1 0,0 0 1,-1-1-1,1 1 1,-1-1-1,1 1 1,-1 0-1,1 0 1,-1-1-1,1 1 0,-1 0 1,0 0-1,-61-26-1596,60 25 1474,-123-41-6710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9.6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944 0 24575,'-531'0'0,"506"1"0,0 0 0,1 2 0,-1 1 0,1 1 0,0 1 0,-24 9 0,30-8 0,0 0 0,1 2 0,-1 0 0,2 1 0,0 1 0,0 0 0,1 1 0,-17 17 0,26-24 0,1 2 0,0-1 0,0 0 0,1 1 0,-1 0 0,2 0 0,-1 0 0,1 0 0,-5 16 0,7-20 0,0 1 0,1-1 0,-1 1 0,1-1 0,0 1 0,0-1 0,0 1 0,0-1 0,1 1 0,-1-1 0,1 1 0,0-1 0,0 0 0,0 1 0,1-1 0,-1 0 0,1 0 0,0 0 0,0 0 0,0 0 0,0 0 0,0-1 0,0 1 0,6 4 0,-1-2 0,0-1 0,0 1 0,1-1 0,0-1 0,-1 0 0,1 0 0,0 0 0,0-1 0,1 0 0,-1 0 0,9 0 0,17 0 0,47-3 0,-62 1 0,2-1 9,397-7-1383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3:02.7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5.9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1515 0 24575,'-1297'0'0,"1275"1"0,1 0 0,-36 7 0,47-6 0,0 1 0,0-1 0,1 2 0,-1-1 0,1 2 0,0-1 0,-16 11 0,23-14 0,0 1 0,0-1 0,0 1 0,0 0 0,1 0 0,-1-1 0,0 1 0,1 0 0,0 0 0,-1 1 0,1-1 0,0 0 0,0 0 0,0 1 0,0-1 0,1 0 0,-1 1 0,1-1 0,-1 1 0,1-1 0,0 1 0,0 3 0,1-3 0,-1 0 0,1 0 0,0 0 0,1 0 0,-1 0 0,0 0 0,1 0 0,-1 0 0,1 0 0,0-1 0,0 1 0,0-1 0,1 1 0,-1-1 0,0 0 0,6 4 0,4 1 0,0 0 0,0-1 0,0 0 0,1-1 0,13 3 0,7 4 0,-6-3 0,0-1 0,0-1 0,1-2 0,44 4 0,114-6 0,-148-4 0,-9 2 0,0 2 0,0 1 0,42 11 0,-36-7 0,61 7 0,-18-10 0,129-9 0,-206 4 10,1 0 0,-1 0 0,0 0 0,0 0-1,0-1 1,1 1 0,-1 0 0,0 0 0,0-1-1,0 1 1,1-1 0,-1 1 0,0-1 0,0 1 0,0-1-1,2-1 1,-3 1-3,-1 1-1,1-1 1,0 1-1,0-1 0,0 0 1,0 1-1,0-1 1,-1 1-1,1-1 1,0 1-1,-1 0 1,1-1-1,0 1 1,-1-1-1,1 1 0,0 0 1,-1-1-1,1 1 1,-1-1-1,1 1 1,-1 0-1,1 0 1,-1-1-1,1 1 0,-1 0 1,0 0-1,-61-26-1596,60 25 1474,-123-41-6710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9.6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944 0 24575,'-531'0'0,"506"1"0,0 0 0,1 2 0,-1 1 0,1 1 0,0 1 0,-24 9 0,30-8 0,0 0 0,1 2 0,-1 0 0,2 1 0,0 1 0,0 0 0,1 1 0,-17 17 0,26-24 0,1 2 0,0-1 0,0 0 0,1 1 0,-1 0 0,2 0 0,-1 0 0,1 0 0,-5 16 0,7-20 0,0 1 0,1-1 0,-1 1 0,1-1 0,0 1 0,0-1 0,0 1 0,0-1 0,1 1 0,-1-1 0,1 1 0,0-1 0,0 0 0,0 1 0,1-1 0,-1 0 0,1 0 0,0 0 0,0 0 0,0 0 0,0 0 0,0-1 0,0 1 0,6 4 0,-1-2 0,0-1 0,0 1 0,1-1 0,0-1 0,-1 0 0,1 0 0,0 0 0,0-1 0,1 0 0,-1 0 0,9 0 0,17 0 0,47-3 0,-62 1 0,2-1 9,397-7-1383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5.9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1515 0 24575,'-1297'0'0,"1275"1"0,1 0 0,-36 7 0,47-6 0,0 1 0,0-1 0,1 2 0,-1-1 0,1 2 0,0-1 0,-16 11 0,23-14 0,0 1 0,0-1 0,0 1 0,0 0 0,1 0 0,-1-1 0,0 1 0,1 0 0,0 0 0,-1 1 0,1-1 0,0 0 0,0 0 0,0 1 0,0-1 0,1 0 0,-1 1 0,1-1 0,-1 1 0,1-1 0,0 1 0,0 3 0,1-3 0,-1 0 0,1 0 0,0 0 0,1 0 0,-1 0 0,0 0 0,1 0 0,-1 0 0,1 0 0,0-1 0,0 1 0,0-1 0,1 1 0,-1-1 0,0 0 0,6 4 0,4 1 0,0 0 0,0-1 0,0 0 0,1-1 0,13 3 0,7 4 0,-6-3 0,0-1 0,0-1 0,1-2 0,44 4 0,114-6 0,-148-4 0,-9 2 0,0 2 0,0 1 0,42 11 0,-36-7 0,61 7 0,-18-10 0,129-9 0,-206 4 10,1 0 0,-1 0 0,0 0 0,0 0-1,0-1 1,1 1 0,-1 0 0,0 0 0,0-1-1,0 1 1,1-1 0,-1 1 0,0-1 0,0 1 0,0-1-1,2-1 1,-3 1-3,-1 1-1,1-1 1,0 1-1,0-1 0,0 0 1,0 1-1,0-1 1,-1 1-1,1-1 1,0 1-1,-1 0 1,1-1-1,0 1 1,-1-1-1,1 1 0,0 0 1,-1-1-1,1 1 1,-1-1-1,1 1 1,-1 0-1,1 0 1,-1-1-1,1 1 0,-1 0 1,0 0-1,-61-26-1596,60 25 1474,-123-41-6710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9.6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944 0 24575,'-531'0'0,"506"1"0,0 0 0,1 2 0,-1 1 0,1 1 0,0 1 0,-24 9 0,30-8 0,0 0 0,1 2 0,-1 0 0,2 1 0,0 1 0,0 0 0,1 1 0,-17 17 0,26-24 0,1 2 0,0-1 0,0 0 0,1 1 0,-1 0 0,2 0 0,-1 0 0,1 0 0,-5 16 0,7-20 0,0 1 0,1-1 0,-1 1 0,1-1 0,0 1 0,0-1 0,0 1 0,0-1 0,1 1 0,-1-1 0,1 1 0,0-1 0,0 0 0,0 1 0,1-1 0,-1 0 0,1 0 0,0 0 0,0 0 0,0 0 0,0 0 0,0-1 0,0 1 0,6 4 0,-1-2 0,0-1 0,0 1 0,1-1 0,0-1 0,-1 0 0,1 0 0,0 0 0,0-1 0,1 0 0,-1 0 0,9 0 0,17 0 0,47-3 0,-62 1 0,2-1 9,397-7-1383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5.9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1515 0 24575,'-1297'0'0,"1275"1"0,1 0 0,-36 7 0,47-6 0,0 1 0,0-1 0,1 2 0,-1-1 0,1 2 0,0-1 0,-16 11 0,23-14 0,0 1 0,0-1 0,0 1 0,0 0 0,1 0 0,-1-1 0,0 1 0,1 0 0,0 0 0,-1 1 0,1-1 0,0 0 0,0 0 0,0 1 0,0-1 0,1 0 0,-1 1 0,1-1 0,-1 1 0,1-1 0,0 1 0,0 3 0,1-3 0,-1 0 0,1 0 0,0 0 0,1 0 0,-1 0 0,0 0 0,1 0 0,-1 0 0,1 0 0,0-1 0,0 1 0,0-1 0,1 1 0,-1-1 0,0 0 0,6 4 0,4 1 0,0 0 0,0-1 0,0 0 0,1-1 0,13 3 0,7 4 0,-6-3 0,0-1 0,0-1 0,1-2 0,44 4 0,114-6 0,-148-4 0,-9 2 0,0 2 0,0 1 0,42 11 0,-36-7 0,61 7 0,-18-10 0,129-9 0,-206 4 10,1 0 0,-1 0 0,0 0 0,0 0-1,0-1 1,1 1 0,-1 0 0,0 0 0,0-1-1,0 1 1,1-1 0,-1 1 0,0-1 0,0 1 0,0-1-1,2-1 1,-3 1-3,-1 1-1,1-1 1,0 1-1,0-1 0,0 0 1,0 1-1,0-1 1,-1 1-1,1-1 1,0 1-1,-1 0 1,1-1-1,0 1 1,-1-1-1,1 1 0,0 0 1,-1-1-1,1 1 1,-1-1-1,1 1 1,-1 0-1,1 0 1,-1-1-1,1 1 0,-1 0 1,0 0-1,-61-26-1596,60 25 1474,-123-41-6710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30T09:32:39.6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944 0 24575,'-531'0'0,"506"1"0,0 0 0,1 2 0,-1 1 0,1 1 0,0 1 0,-24 9 0,30-8 0,0 0 0,1 2 0,-1 0 0,2 1 0,0 1 0,0 0 0,1 1 0,-17 17 0,26-24 0,1 2 0,0-1 0,0 0 0,1 1 0,-1 0 0,2 0 0,-1 0 0,1 0 0,-5 16 0,7-20 0,0 1 0,1-1 0,-1 1 0,1-1 0,0 1 0,0-1 0,0 1 0,0-1 0,1 1 0,-1-1 0,1 1 0,0-1 0,0 0 0,0 1 0,1-1 0,-1 0 0,1 0 0,0 0 0,0 0 0,0 0 0,0 0 0,0-1 0,0 1 0,6 4 0,-1-2 0,0-1 0,0 1 0,1-1 0,0-1 0,-1 0 0,1 0 0,0 0 0,0-1 0,1 0 0,-1 0 0,9 0 0,17 0 0,47-3 0,-62 1 0,2-1 9,397-7-1383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2022-04-30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2022-04-30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2022-04-30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2022-04-30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mp"/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31bVMjIr-HQ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b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bmp"/><Relationship Id="rId5" Type="http://schemas.openxmlformats.org/officeDocument/2006/relationships/image" Target="../media/image14.png"/><Relationship Id="rId4" Type="http://schemas.openxmlformats.org/officeDocument/2006/relationships/customXml" Target="../ink/ink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b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b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bmp"/><Relationship Id="rId5" Type="http://schemas.openxmlformats.org/officeDocument/2006/relationships/image" Target="../media/image14.png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bmp"/><Relationship Id="rId5" Type="http://schemas.openxmlformats.org/officeDocument/2006/relationships/image" Target="../media/image14.png"/><Relationship Id="rId4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504568" y="2559050"/>
            <a:ext cx="11182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빅데이터를 활용하여 행복한 학교 만들기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8781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14369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22179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28212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733800" y="1556841"/>
            <a:ext cx="7240550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다양한 학생들이 생각하는 학교 공동의 문제가 무엇인지 알기 위해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온라인 설문조사를 제작해 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6760317" y="813086"/>
            <a:ext cx="4248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온라인 설문조사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제작하기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B6130A79-297C-403A-BF3B-9F17BAB70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56" y="2984818"/>
            <a:ext cx="4984087" cy="29216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7B1722DB-075B-4140-A5A4-D2F37F55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263" y="2905520"/>
            <a:ext cx="4984087" cy="29496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DFAAA3-1826-491B-BFAC-02F672C1F080}"/>
              </a:ext>
            </a:extLst>
          </p:cNvPr>
          <p:cNvSpPr txBox="1"/>
          <p:nvPr/>
        </p:nvSpPr>
        <p:spPr>
          <a:xfrm>
            <a:off x="766856" y="5906492"/>
            <a:ext cx="6694098" cy="47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u="sng" kern="0" spc="-100" dirty="0"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  <a:hlinkClick r:id="rId4"/>
              </a:rPr>
              <a:t>https://www.youtube.com/watch?v=31bVMjIr-HQ</a:t>
            </a:r>
            <a:endParaRPr lang="en-US" altLang="ko-KR" sz="1800" kern="0" spc="-10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8D20A-57D8-484D-8D89-CAB2D12FBC3A}"/>
              </a:ext>
            </a:extLst>
          </p:cNvPr>
          <p:cNvSpPr txBox="1"/>
          <p:nvPr/>
        </p:nvSpPr>
        <p:spPr>
          <a:xfrm>
            <a:off x="6096000" y="5923532"/>
            <a:ext cx="6694098" cy="473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u="sng" kern="0" spc="-100" dirty="0">
                <a:solidFill>
                  <a:srgbClr val="0000FF"/>
                </a:solidFill>
                <a:effectLst/>
                <a:uFill>
                  <a:solidFill>
                    <a:srgbClr val="0000FF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https://www.youtube.com/watch?v=ZczD_ufDWMg</a:t>
            </a:r>
            <a:endParaRPr lang="en-US" altLang="ko-KR" sz="1800" kern="0" spc="-10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5501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733800" y="1556841"/>
            <a:ext cx="7240550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많은 학생들이 설문조사에 참여하도록 하기 위해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설문조사 홍보물을 만들어 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968435" y="813086"/>
            <a:ext cx="5040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온라인 설문조사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홍보물 만들기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83155FFB-CC1B-412D-A6B5-27367F8C3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486401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9287F5-B325-49DD-8FD1-36AEA01A3BD4}"/>
              </a:ext>
            </a:extLst>
          </p:cNvPr>
          <p:cNvSpPr txBox="1"/>
          <p:nvPr/>
        </p:nvSpPr>
        <p:spPr>
          <a:xfrm>
            <a:off x="3733800" y="2729425"/>
            <a:ext cx="7240550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홍보물을 게시하고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1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주일동안 데이터를 수집해봅시다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1975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56841"/>
            <a:ext cx="7240550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데이터를 분석하기 이전에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최대한 정확하게 데이터를 분석하고 해석할 수 있도록 수집된 데이터를 정리해야 합니다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185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데이터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전처리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C4B33FD-DE68-4756-8A3B-3B37085F65B4}"/>
              </a:ext>
            </a:extLst>
          </p:cNvPr>
          <p:cNvGrpSpPr/>
          <p:nvPr/>
        </p:nvGrpSpPr>
        <p:grpSpPr>
          <a:xfrm>
            <a:off x="1069810" y="3324756"/>
            <a:ext cx="4871976" cy="1386944"/>
            <a:chOff x="1084324" y="3324756"/>
            <a:chExt cx="4871976" cy="138694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8E84C5-1AE5-470F-9B85-B9FFA32D3E6B}"/>
                </a:ext>
              </a:extLst>
            </p:cNvPr>
            <p:cNvGrpSpPr/>
            <p:nvPr/>
          </p:nvGrpSpPr>
          <p:grpSpPr>
            <a:xfrm>
              <a:off x="1084324" y="3429000"/>
              <a:ext cx="4871976" cy="1282700"/>
              <a:chOff x="1084324" y="3429000"/>
              <a:chExt cx="4871976" cy="1282700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AA5DBCB1-34FC-479C-BBD1-979B18E22BBF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E6BC0A-BF76-4993-9ECA-3CDE47FAD59F}"/>
                  </a:ext>
                </a:extLst>
              </p:cNvPr>
              <p:cNvSpPr txBox="1"/>
              <p:nvPr/>
            </p:nvSpPr>
            <p:spPr>
              <a:xfrm>
                <a:off x="2574161" y="3583363"/>
                <a:ext cx="22076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관련 없는 응답 삭제하기</a:t>
                </a:r>
                <a:endPara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76D185-BCB6-444B-ABA4-88586307689A}"/>
                  </a:ext>
                </a:extLst>
              </p:cNvPr>
              <p:cNvSpPr txBox="1"/>
              <p:nvPr/>
            </p:nvSpPr>
            <p:spPr>
              <a:xfrm>
                <a:off x="2574161" y="3923784"/>
                <a:ext cx="338213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‘</a:t>
                </a: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없음</a:t>
                </a: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’ </a:t>
                </a: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등 학교 공동의 문제와 관련 없는 응답은 삭제합니다</a:t>
                </a: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. </a:t>
                </a: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.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CCBAF5F-AD6D-4C5F-8AD8-265DD5105634}"/>
                </a:ext>
              </a:extLst>
            </p:cNvPr>
            <p:cNvGrpSpPr/>
            <p:nvPr/>
          </p:nvGrpSpPr>
          <p:grpSpPr>
            <a:xfrm>
              <a:off x="1341438" y="3324756"/>
              <a:ext cx="1115218" cy="1193801"/>
              <a:chOff x="1341438" y="3324756"/>
              <a:chExt cx="1115218" cy="1193801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43EBC7B1-3B9C-4F22-8166-65D7B8328D3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01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1C1E265-2ED9-4E3F-AC65-2323FEC1635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현 13">
                <a:extLst>
                  <a:ext uri="{FF2B5EF4-FFF2-40B4-BE49-F238E27FC236}">
                    <a16:creationId xmlns:a16="http://schemas.microsoft.com/office/drawing/2014/main" id="{E26753AF-1A40-43C9-AA28-ED9D882B08A3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09AD05D-1C8D-43A9-82FF-35B1D6136553}"/>
              </a:ext>
            </a:extLst>
          </p:cNvPr>
          <p:cNvGrpSpPr/>
          <p:nvPr/>
        </p:nvGrpSpPr>
        <p:grpSpPr>
          <a:xfrm>
            <a:off x="6221186" y="3324756"/>
            <a:ext cx="4893655" cy="1386944"/>
            <a:chOff x="6235700" y="3324756"/>
            <a:chExt cx="4893655" cy="1386944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988BA74D-657A-41D2-9FAB-F5CDA9D632A1}"/>
                </a:ext>
              </a:extLst>
            </p:cNvPr>
            <p:cNvSpPr/>
            <p:nvPr/>
          </p:nvSpPr>
          <p:spPr>
            <a:xfrm>
              <a:off x="6235700" y="34290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501574D-26B6-4B08-A502-95C1A98C9F75}"/>
                </a:ext>
              </a:extLst>
            </p:cNvPr>
            <p:cNvGrpSpPr/>
            <p:nvPr/>
          </p:nvGrpSpPr>
          <p:grpSpPr>
            <a:xfrm>
              <a:off x="6492814" y="3324756"/>
              <a:ext cx="1115218" cy="1193801"/>
              <a:chOff x="1341438" y="3324756"/>
              <a:chExt cx="1115218" cy="1193801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27809055-367F-4815-B1EA-7CE3D394655B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02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87E6BF42-AB1C-461B-B1DB-210F1EF50465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현 32">
                <a:extLst>
                  <a:ext uri="{FF2B5EF4-FFF2-40B4-BE49-F238E27FC236}">
                    <a16:creationId xmlns:a16="http://schemas.microsoft.com/office/drawing/2014/main" id="{2C7EC630-233F-4D15-B311-B8AD7C71BE3C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62A110-A0B0-4CA9-B11C-EB803B819934}"/>
                </a:ext>
              </a:extLst>
            </p:cNvPr>
            <p:cNvSpPr txBox="1"/>
            <p:nvPr/>
          </p:nvSpPr>
          <p:spPr>
            <a:xfrm>
              <a:off x="7747216" y="3583363"/>
              <a:ext cx="2589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설문 응답의 맞춤법 확인하기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EF9F67-9BB1-4D01-8C40-08CC62E19BAF}"/>
                </a:ext>
              </a:extLst>
            </p:cNvPr>
            <p:cNvSpPr txBox="1"/>
            <p:nvPr/>
          </p:nvSpPr>
          <p:spPr>
            <a:xfrm>
              <a:off x="7747216" y="3923784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맞춤법이 틀리면 정확하게 분석되지 않으므로 맞춤법이 틀린 것은 없는지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확인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66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1556841"/>
            <a:ext cx="7240550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정리한 데이터를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빅카인즈를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활용하여 분석합니다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4414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데이터 분석 및 시각화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C4B33FD-DE68-4756-8A3B-3B37085F65B4}"/>
              </a:ext>
            </a:extLst>
          </p:cNvPr>
          <p:cNvGrpSpPr/>
          <p:nvPr/>
        </p:nvGrpSpPr>
        <p:grpSpPr>
          <a:xfrm>
            <a:off x="1069810" y="3324756"/>
            <a:ext cx="4871976" cy="1386944"/>
            <a:chOff x="1084324" y="3324756"/>
            <a:chExt cx="4871976" cy="138694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8E84C5-1AE5-470F-9B85-B9FFA32D3E6B}"/>
                </a:ext>
              </a:extLst>
            </p:cNvPr>
            <p:cNvGrpSpPr/>
            <p:nvPr/>
          </p:nvGrpSpPr>
          <p:grpSpPr>
            <a:xfrm>
              <a:off x="1084324" y="3429000"/>
              <a:ext cx="4871976" cy="1282700"/>
              <a:chOff x="1084324" y="3429000"/>
              <a:chExt cx="4871976" cy="1282700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AA5DBCB1-34FC-479C-BBD1-979B18E22BBF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E6BC0A-BF76-4993-9ECA-3CDE47FAD59F}"/>
                  </a:ext>
                </a:extLst>
              </p:cNvPr>
              <p:cNvSpPr txBox="1"/>
              <p:nvPr/>
            </p:nvSpPr>
            <p:spPr>
              <a:xfrm>
                <a:off x="2574161" y="3583363"/>
                <a:ext cx="2359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 err="1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빅카인즈</a:t>
                </a:r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 사용방법 익히기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76D185-BCB6-444B-ABA4-88586307689A}"/>
                  </a:ext>
                </a:extLst>
              </p:cNvPr>
              <p:cNvSpPr txBox="1"/>
              <p:nvPr/>
            </p:nvSpPr>
            <p:spPr>
              <a:xfrm>
                <a:off x="2574161" y="3923784"/>
                <a:ext cx="338213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en-US" altLang="ko-KR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‘</a:t>
                </a: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데이터를 분석하기 전 </a:t>
                </a:r>
                <a:r>
                  <a:rPr lang="ko-KR" altLang="en-US" sz="1400" dirty="0" err="1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빅카인즈</a:t>
                </a: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 사용방법을 익히기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CCBAF5F-AD6D-4C5F-8AD8-265DD5105634}"/>
                </a:ext>
              </a:extLst>
            </p:cNvPr>
            <p:cNvGrpSpPr/>
            <p:nvPr/>
          </p:nvGrpSpPr>
          <p:grpSpPr>
            <a:xfrm>
              <a:off x="1341438" y="3324756"/>
              <a:ext cx="1115218" cy="1193801"/>
              <a:chOff x="1341438" y="3324756"/>
              <a:chExt cx="1115218" cy="1193801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43EBC7B1-3B9C-4F22-8166-65D7B8328D3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01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1C1E265-2ED9-4E3F-AC65-2323FEC1635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현 13">
                <a:extLst>
                  <a:ext uri="{FF2B5EF4-FFF2-40B4-BE49-F238E27FC236}">
                    <a16:creationId xmlns:a16="http://schemas.microsoft.com/office/drawing/2014/main" id="{E26753AF-1A40-43C9-AA28-ED9D882B08A3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09AD05D-1C8D-43A9-82FF-35B1D6136553}"/>
              </a:ext>
            </a:extLst>
          </p:cNvPr>
          <p:cNvGrpSpPr/>
          <p:nvPr/>
        </p:nvGrpSpPr>
        <p:grpSpPr>
          <a:xfrm>
            <a:off x="6221186" y="3324756"/>
            <a:ext cx="4893655" cy="1386944"/>
            <a:chOff x="6235700" y="3324756"/>
            <a:chExt cx="4893655" cy="1386944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988BA74D-657A-41D2-9FAB-F5CDA9D632A1}"/>
                </a:ext>
              </a:extLst>
            </p:cNvPr>
            <p:cNvSpPr/>
            <p:nvPr/>
          </p:nvSpPr>
          <p:spPr>
            <a:xfrm>
              <a:off x="6235700" y="34290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501574D-26B6-4B08-A502-95C1A98C9F75}"/>
                </a:ext>
              </a:extLst>
            </p:cNvPr>
            <p:cNvGrpSpPr/>
            <p:nvPr/>
          </p:nvGrpSpPr>
          <p:grpSpPr>
            <a:xfrm>
              <a:off x="6492814" y="3324756"/>
              <a:ext cx="1115218" cy="1193801"/>
              <a:chOff x="1341438" y="3324756"/>
              <a:chExt cx="1115218" cy="1193801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27809055-367F-4815-B1EA-7CE3D394655B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02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87E6BF42-AB1C-461B-B1DB-210F1EF50465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현 32">
                <a:extLst>
                  <a:ext uri="{FF2B5EF4-FFF2-40B4-BE49-F238E27FC236}">
                    <a16:creationId xmlns:a16="http://schemas.microsoft.com/office/drawing/2014/main" id="{2C7EC630-233F-4D15-B311-B8AD7C71BE3C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62A110-A0B0-4CA9-B11C-EB803B819934}"/>
                </a:ext>
              </a:extLst>
            </p:cNvPr>
            <p:cNvSpPr txBox="1"/>
            <p:nvPr/>
          </p:nvSpPr>
          <p:spPr>
            <a:xfrm>
              <a:off x="7747216" y="3583363"/>
              <a:ext cx="1978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형태소 분석 실시하기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EF9F67-9BB1-4D01-8C40-08CC62E19BAF}"/>
                </a:ext>
              </a:extLst>
            </p:cNvPr>
            <p:cNvSpPr txBox="1"/>
            <p:nvPr/>
          </p:nvSpPr>
          <p:spPr>
            <a:xfrm>
              <a:off x="7747216" y="3923784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핵심어를 찾을 수 있도록 형태소 분석을 실시하기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7E1BA2A-8692-4730-B44E-B45B7FD0C358}"/>
              </a:ext>
            </a:extLst>
          </p:cNvPr>
          <p:cNvGrpSpPr/>
          <p:nvPr/>
        </p:nvGrpSpPr>
        <p:grpSpPr>
          <a:xfrm>
            <a:off x="1069810" y="4887912"/>
            <a:ext cx="4871976" cy="1385888"/>
            <a:chOff x="1084324" y="4887912"/>
            <a:chExt cx="4871976" cy="1385888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1E92211E-B30B-4944-AD13-C63A43DE67BD}"/>
                </a:ext>
              </a:extLst>
            </p:cNvPr>
            <p:cNvSpPr/>
            <p:nvPr/>
          </p:nvSpPr>
          <p:spPr>
            <a:xfrm>
              <a:off x="1084324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C480662-1C04-42EC-867B-209BFCC869A6}"/>
                </a:ext>
              </a:extLst>
            </p:cNvPr>
            <p:cNvGrpSpPr/>
            <p:nvPr/>
          </p:nvGrpSpPr>
          <p:grpSpPr>
            <a:xfrm>
              <a:off x="1341438" y="4887912"/>
              <a:ext cx="1115218" cy="1193801"/>
              <a:chOff x="1341438" y="3324756"/>
              <a:chExt cx="1115218" cy="1193801"/>
            </a:xfrm>
          </p:grpSpPr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6EDA2708-E02F-4EA9-8BFA-CD7AE37E1EF6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03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CC47A4FB-1744-40C1-9053-9C933093DE98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현 28">
                <a:extLst>
                  <a:ext uri="{FF2B5EF4-FFF2-40B4-BE49-F238E27FC236}">
                    <a16:creationId xmlns:a16="http://schemas.microsoft.com/office/drawing/2014/main" id="{62FDE59D-94E8-4275-84DF-78F747FA65CC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7E1404-AB32-4085-8E82-A4BDBD468FD3}"/>
                </a:ext>
              </a:extLst>
            </p:cNvPr>
            <p:cNvSpPr txBox="1"/>
            <p:nvPr/>
          </p:nvSpPr>
          <p:spPr>
            <a:xfrm>
              <a:off x="2574161" y="5121831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빈도분석 실시하기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E54292-AAA2-407D-8FDA-F39F0D47A3B8}"/>
                </a:ext>
              </a:extLst>
            </p:cNvPr>
            <p:cNvSpPr txBox="1"/>
            <p:nvPr/>
          </p:nvSpPr>
          <p:spPr>
            <a:xfrm>
              <a:off x="2574161" y="5462252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많이 언급된 핵심어가 무엇인지 빈도분석을 통해 알아보기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0BB2BB12-6FDB-466E-AEFF-28A1A277BFB2}"/>
              </a:ext>
            </a:extLst>
          </p:cNvPr>
          <p:cNvGrpSpPr/>
          <p:nvPr/>
        </p:nvGrpSpPr>
        <p:grpSpPr>
          <a:xfrm>
            <a:off x="6221186" y="4887912"/>
            <a:ext cx="4893655" cy="1385888"/>
            <a:chOff x="6235700" y="4887912"/>
            <a:chExt cx="4893655" cy="1385888"/>
          </a:xfrm>
        </p:grpSpPr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21F94813-C857-4356-9279-6C49DCC3C4A0}"/>
                </a:ext>
              </a:extLst>
            </p:cNvPr>
            <p:cNvSpPr/>
            <p:nvPr/>
          </p:nvSpPr>
          <p:spPr>
            <a:xfrm>
              <a:off x="6235700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758DCD42-FADA-4CA2-8DCB-759D7C6E204D}"/>
                </a:ext>
              </a:extLst>
            </p:cNvPr>
            <p:cNvGrpSpPr/>
            <p:nvPr/>
          </p:nvGrpSpPr>
          <p:grpSpPr>
            <a:xfrm>
              <a:off x="6492814" y="4887912"/>
              <a:ext cx="1115218" cy="1193801"/>
              <a:chOff x="1341438" y="3324756"/>
              <a:chExt cx="1115218" cy="1193801"/>
            </a:xfrm>
          </p:grpSpPr>
          <p:sp>
            <p:nvSpPr>
              <p:cNvPr id="45" name="사각형: 둥근 모서리 44">
                <a:extLst>
                  <a:ext uri="{FF2B5EF4-FFF2-40B4-BE49-F238E27FC236}">
                    <a16:creationId xmlns:a16="http://schemas.microsoft.com/office/drawing/2014/main" id="{9780156E-DBB7-4D52-B1B0-CDE9167AA00F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04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88AEAB8A-D681-4125-8FD1-4014BB9450DA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7" name="현 46">
                <a:extLst>
                  <a:ext uri="{FF2B5EF4-FFF2-40B4-BE49-F238E27FC236}">
                    <a16:creationId xmlns:a16="http://schemas.microsoft.com/office/drawing/2014/main" id="{5704B0A3-5DB4-42DE-BE7A-0B6510181B42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A7580E-0E88-4C45-97CA-B2AFE3C13183}"/>
                </a:ext>
              </a:extLst>
            </p:cNvPr>
            <p:cNvSpPr txBox="1"/>
            <p:nvPr/>
          </p:nvSpPr>
          <p:spPr>
            <a:xfrm>
              <a:off x="7747216" y="5109131"/>
              <a:ext cx="117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시각화 하기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8BE74C-6815-4B51-B97D-565BE0B1F518}"/>
                </a:ext>
              </a:extLst>
            </p:cNvPr>
            <p:cNvSpPr txBox="1"/>
            <p:nvPr/>
          </p:nvSpPr>
          <p:spPr>
            <a:xfrm>
              <a:off x="7747216" y="5449552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분석 결과를 </a:t>
              </a: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시각화하여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데이터에 대한 이해를 높이기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45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3733800" y="1556841"/>
            <a:ext cx="7240550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다양한 학생들이 생각하는 학교 공동의 문제가 무엇인지 알기 위해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온라인 설문조사를 제작해 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968435" y="813086"/>
            <a:ext cx="5040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빅카인즈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활용한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데이터 분석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5AA135F5-7AE6-4DD5-A88D-DCB22358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84" y="2757202"/>
            <a:ext cx="4984087" cy="34242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96CE6EBE-7A3E-47B2-9B59-C854F6F7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747" y="2723387"/>
            <a:ext cx="4984086" cy="349186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82632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reative.re.kr/wp-content/uploads/2021/08/Education-Schoogalleryl.png">
            <a:extLst>
              <a:ext uri="{FF2B5EF4-FFF2-40B4-BE49-F238E27FC236}">
                <a16:creationId xmlns:a16="http://schemas.microsoft.com/office/drawing/2014/main" id="{DB5A76AC-D403-4227-9F1B-22E76752D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0" y="-1054565"/>
            <a:ext cx="9903539" cy="104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5501509" y="2933625"/>
            <a:ext cx="5958682" cy="1240083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228600"/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많은 학생들이 공통적으로 생각하는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공동의 문제는 무엇인가요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5224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75213" y="2378061"/>
            <a:ext cx="5531778" cy="106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800" b="0" i="0" u="none" strike="noStrike" kern="1200" cap="none" spc="-150" normalizeH="0" baseline="0" noProof="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모둠별로</a:t>
            </a:r>
            <a:r>
              <a:rPr kumimoji="0" lang="ko-KR" altLang="en-US" sz="1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 해결할 학교문제 </a:t>
            </a:r>
            <a:r>
              <a:rPr kumimoji="0" lang="en-US" altLang="ko-KR" sz="1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1</a:t>
            </a:r>
            <a:r>
              <a:rPr kumimoji="0" lang="ko-KR" altLang="en-US" sz="1800" b="0" i="0" u="none" strike="noStrike" kern="1200" cap="none" spc="-150" normalizeH="0" baseline="0" noProof="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가지씩</a:t>
            </a:r>
            <a:r>
              <a:rPr kumimoji="0" lang="ko-KR" altLang="en-US" sz="1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 선택하기</a:t>
            </a:r>
            <a:endParaRPr kumimoji="0" lang="en-US" altLang="ko-KR" sz="1800" b="0" i="0" u="none" strike="noStrike" kern="1200" cap="none" spc="-150" normalizeH="0" baseline="0" noProof="0" dirty="0">
              <a:ln>
                <a:solidFill>
                  <a:srgbClr val="0D6ABA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나눔명조" panose="02020603020101020101" pitchFamily="18" charset="-127"/>
              <a:ea typeface="나눔명조" panose="02020603020101020101" pitchFamily="18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토의를 통해 학교문제에 대한 해결책 생각하기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800" b="0" i="0" u="none" strike="noStrike" kern="1200" cap="none" spc="-150" normalizeH="0" baseline="0" noProof="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모둠별로</a:t>
            </a:r>
            <a:r>
              <a:rPr kumimoji="0" lang="ko-KR" altLang="en-US" sz="1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 학교문제에 대한 가장 합리적인 해결책 제시하기</a:t>
            </a:r>
            <a:endParaRPr kumimoji="0" lang="en-US" altLang="ko-KR" sz="1800" b="0" i="0" u="none" strike="noStrike" kern="1200" cap="none" spc="-150" normalizeH="0" baseline="0" noProof="0" dirty="0">
              <a:ln>
                <a:solidFill>
                  <a:srgbClr val="0D6ABA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나눔명조" panose="02020603020101020101" pitchFamily="18" charset="-127"/>
              <a:ea typeface="나눔명조" panose="02020603020101020101" pitchFamily="18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5477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공동의 문제 해결책 제시하기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494975" y="1246068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494975" y="3339104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097136" y="1786889"/>
            <a:ext cx="4713869" cy="369332"/>
            <a:chOff x="1153780" y="2590060"/>
            <a:chExt cx="4713869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4623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학교 공동의 문제를  해결할 수 있는 방법을 제시하기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14:cNvPr>
              <p14:cNvContentPartPr/>
              <p14:nvPr/>
            </p14:nvContentPartPr>
            <p14:xfrm>
              <a:off x="5665775" y="3519020"/>
              <a:ext cx="545760" cy="105480"/>
            </p14:xfrm>
          </p:contentPart>
        </mc:Choice>
        <mc:Fallback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2775" y="3456020"/>
                <a:ext cx="6714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14:cNvPr>
              <p14:cNvContentPartPr/>
              <p14:nvPr/>
            </p14:nvContentPartPr>
            <p14:xfrm>
              <a:off x="5245171" y="2328188"/>
              <a:ext cx="339840" cy="125280"/>
            </p14:xfrm>
          </p:contentPart>
        </mc:Choice>
        <mc:Fallback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2531" y="2265188"/>
                <a:ext cx="465480" cy="2509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20">
            <a:extLst>
              <a:ext uri="{FF2B5EF4-FFF2-40B4-BE49-F238E27FC236}">
                <a16:creationId xmlns:a16="http://schemas.microsoft.com/office/drawing/2014/main" id="{E34CE42D-B818-42D5-A88E-FAD040E30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180" y="813086"/>
            <a:ext cx="3908938" cy="563808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2875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1" y="1556841"/>
            <a:ext cx="8574945" cy="39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사회 공동의 문제 해결방법을 활용하여 학교 공동의 문제를 해결하기 위해 노력해봅시다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6978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공동의 문제를 해결하기 위해 노력하기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45F54E-C4CD-4C42-9BB8-E02F8D5CAE0B}"/>
              </a:ext>
            </a:extLst>
          </p:cNvPr>
          <p:cNvSpPr txBox="1"/>
          <p:nvPr/>
        </p:nvSpPr>
        <p:spPr>
          <a:xfrm>
            <a:off x="1009320" y="5583249"/>
            <a:ext cx="209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캠페인</a:t>
            </a:r>
            <a:endParaRPr lang="ko-KR" altLang="en-US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7" name="Picture 1">
            <a:extLst>
              <a:ext uri="{FF2B5EF4-FFF2-40B4-BE49-F238E27FC236}">
                <a16:creationId xmlns:a16="http://schemas.microsoft.com/office/drawing/2014/main" id="{F5E32306-9F75-447E-A0A0-C3BBDC209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21" y="3042297"/>
            <a:ext cx="2095527" cy="225886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454E2120-A682-4A63-9D3F-8E6339076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23" y="3042298"/>
            <a:ext cx="2095528" cy="22588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9" name="Picture 5">
            <a:extLst>
              <a:ext uri="{FF2B5EF4-FFF2-40B4-BE49-F238E27FC236}">
                <a16:creationId xmlns:a16="http://schemas.microsoft.com/office/drawing/2014/main" id="{02C0810E-19F3-46C6-A39E-E89573353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527" y="3042297"/>
            <a:ext cx="2095527" cy="22588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8637E48F-DA1A-456E-81C6-599A97BE6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630" y="2966700"/>
            <a:ext cx="2095527" cy="233445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194CC8C-1BF6-4E87-B884-6F72B172814E}"/>
              </a:ext>
            </a:extLst>
          </p:cNvPr>
          <p:cNvSpPr txBox="1"/>
          <p:nvPr/>
        </p:nvSpPr>
        <p:spPr>
          <a:xfrm>
            <a:off x="3748213" y="5583248"/>
            <a:ext cx="209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서명운동</a:t>
            </a:r>
            <a:endParaRPr lang="ko-KR" altLang="en-US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9F866-353A-456F-8D3A-51AEDE26AA69}"/>
              </a:ext>
            </a:extLst>
          </p:cNvPr>
          <p:cNvSpPr txBox="1"/>
          <p:nvPr/>
        </p:nvSpPr>
        <p:spPr>
          <a:xfrm>
            <a:off x="6487104" y="5583248"/>
            <a:ext cx="209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 시위</a:t>
            </a:r>
            <a:endParaRPr lang="ko-KR" altLang="en-US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14C91C-6C9D-4A5B-B183-35060327CC99}"/>
              </a:ext>
            </a:extLst>
          </p:cNvPr>
          <p:cNvSpPr txBox="1"/>
          <p:nvPr/>
        </p:nvSpPr>
        <p:spPr>
          <a:xfrm>
            <a:off x="9225995" y="5576579"/>
            <a:ext cx="245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SNS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</a:t>
            </a:r>
            <a:r>
              <a:rPr lang="ko-KR" altLang="en-US" sz="2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의견올리기</a:t>
            </a:r>
            <a:endParaRPr lang="ko-KR" altLang="en-US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8056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reative.re.kr/wp-content/uploads/2021/08/Education-Schoogalleryl.png">
            <a:extLst>
              <a:ext uri="{FF2B5EF4-FFF2-40B4-BE49-F238E27FC236}">
                <a16:creationId xmlns:a16="http://schemas.microsoft.com/office/drawing/2014/main" id="{DB5A76AC-D403-4227-9F1B-22E76752D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0" y="-1054565"/>
            <a:ext cx="9903539" cy="104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4398642" y="2933625"/>
            <a:ext cx="7061549" cy="1240083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228600"/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모둠별로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공동의 문제를 해결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하기 위해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노력한 결과를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공유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8626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reative.re.kr/wp-content/uploads/2021/08/Education-Schoogalleryl.png">
            <a:extLst>
              <a:ext uri="{FF2B5EF4-FFF2-40B4-BE49-F238E27FC236}">
                <a16:creationId xmlns:a16="http://schemas.microsoft.com/office/drawing/2014/main" id="{DB5A76AC-D403-4227-9F1B-22E76752D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0" y="-1054565"/>
            <a:ext cx="9903539" cy="104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6607581" y="2933625"/>
            <a:ext cx="4852610" cy="1240083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228600"/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각 모둠이 공유한 내용에 대해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피드백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386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1" y="1556841"/>
            <a:ext cx="8574945" cy="106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지난 시간에 배운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내용을 복습해봅시다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시민들은 더 나은 사회를 만들기 위해  다양한 방법으로 사회 공동의 문제를 해결하고 있습니다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사회 공동의 문제를 해결하는 방법에는 무엇이 있었나요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5477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 공동의 문제를 해결하는 방법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45F54E-C4CD-4C42-9BB8-E02F8D5CAE0B}"/>
              </a:ext>
            </a:extLst>
          </p:cNvPr>
          <p:cNvSpPr txBox="1"/>
          <p:nvPr/>
        </p:nvSpPr>
        <p:spPr>
          <a:xfrm>
            <a:off x="1009320" y="5583249"/>
            <a:ext cx="209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캠페인</a:t>
            </a:r>
            <a:endParaRPr lang="ko-KR" altLang="en-US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7" name="Picture 1">
            <a:extLst>
              <a:ext uri="{FF2B5EF4-FFF2-40B4-BE49-F238E27FC236}">
                <a16:creationId xmlns:a16="http://schemas.microsoft.com/office/drawing/2014/main" id="{F5E32306-9F75-447E-A0A0-C3BBDC209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21" y="3042297"/>
            <a:ext cx="2095527" cy="225886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454E2120-A682-4A63-9D3F-8E6339076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23" y="3042298"/>
            <a:ext cx="2095528" cy="22588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9" name="Picture 5">
            <a:extLst>
              <a:ext uri="{FF2B5EF4-FFF2-40B4-BE49-F238E27FC236}">
                <a16:creationId xmlns:a16="http://schemas.microsoft.com/office/drawing/2014/main" id="{02C0810E-19F3-46C6-A39E-E89573353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527" y="3042297"/>
            <a:ext cx="2095527" cy="22588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8637E48F-DA1A-456E-81C6-599A97BE6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630" y="2966700"/>
            <a:ext cx="2095527" cy="233445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194CC8C-1BF6-4E87-B884-6F72B172814E}"/>
              </a:ext>
            </a:extLst>
          </p:cNvPr>
          <p:cNvSpPr txBox="1"/>
          <p:nvPr/>
        </p:nvSpPr>
        <p:spPr>
          <a:xfrm>
            <a:off x="3748213" y="5583248"/>
            <a:ext cx="209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서명운동</a:t>
            </a:r>
            <a:endParaRPr lang="ko-KR" altLang="en-US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9F866-353A-456F-8D3A-51AEDE26AA69}"/>
              </a:ext>
            </a:extLst>
          </p:cNvPr>
          <p:cNvSpPr txBox="1"/>
          <p:nvPr/>
        </p:nvSpPr>
        <p:spPr>
          <a:xfrm>
            <a:off x="6487104" y="5583248"/>
            <a:ext cx="2095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 시위</a:t>
            </a:r>
            <a:endParaRPr lang="ko-KR" altLang="en-US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14C91C-6C9D-4A5B-B183-35060327CC99}"/>
              </a:ext>
            </a:extLst>
          </p:cNvPr>
          <p:cNvSpPr txBox="1"/>
          <p:nvPr/>
        </p:nvSpPr>
        <p:spPr>
          <a:xfrm>
            <a:off x="9225995" y="5576579"/>
            <a:ext cx="245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SNS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</a:t>
            </a:r>
            <a:r>
              <a:rPr lang="ko-KR" altLang="en-US" sz="2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의견올리기</a:t>
            </a:r>
            <a:endParaRPr lang="ko-KR" altLang="en-US" sz="2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3225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504566" y="2559050"/>
            <a:ext cx="11182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빅데이터를 활용하여 행복한 학교 만들기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초등학교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5-6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860844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1419644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2200694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2803944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400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3268042"/>
            <a:ext cx="3272393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여러 학생들이 함께 생활하는 학교도 작은 사회입니다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학생들의 행복한 학교생활을 위해서는 학교 공동의 문제가 해결되어야 합니다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2688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공동의 문제는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무엇이 있을까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551619" y="4512296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0" name="Picture 2" descr="http://creative.re.kr/wp-content/uploads/2021/08/Education-Schoogalleryl.png">
            <a:extLst>
              <a:ext uri="{FF2B5EF4-FFF2-40B4-BE49-F238E27FC236}">
                <a16:creationId xmlns:a16="http://schemas.microsoft.com/office/drawing/2014/main" id="{F2653545-4246-4CA6-84BE-FD5517034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099" y="681038"/>
            <a:ext cx="6048375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153780" y="2960081"/>
            <a:ext cx="1658545" cy="369332"/>
            <a:chOff x="1153780" y="2590060"/>
            <a:chExt cx="1658545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1568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학교 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= 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작은 사회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85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3268042"/>
            <a:ext cx="327239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여러분이 생각하는 학교 공동의 문제를 </a:t>
            </a:r>
            <a:r>
              <a:rPr lang="ko-KR" altLang="en-US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멘티미터에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보내주세요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 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32688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내가 생각하는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공동의 문제는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551619" y="4512296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153780" y="2960081"/>
            <a:ext cx="3304828" cy="369332"/>
            <a:chOff x="1153780" y="2590060"/>
            <a:chExt cx="3304828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3214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우리 학교 공동의 문제는 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_____ 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이다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6" name="Picture 2" descr="새학기 시작을 멘티미터로! [멘티미터 Mentimeter 사용법] : 네이버 블로그">
            <a:extLst>
              <a:ext uri="{FF2B5EF4-FFF2-40B4-BE49-F238E27FC236}">
                <a16:creationId xmlns:a16="http://schemas.microsoft.com/office/drawing/2014/main" id="{A416D92A-C61C-4994-8D71-CABCD4E9C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53" y="1597916"/>
            <a:ext cx="6986613" cy="36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14:cNvPr>
              <p14:cNvContentPartPr/>
              <p14:nvPr/>
            </p14:nvContentPartPr>
            <p14:xfrm>
              <a:off x="5665775" y="3519020"/>
              <a:ext cx="545760" cy="105480"/>
            </p14:xfrm>
          </p:contentPart>
        </mc:Choice>
        <mc:Fallback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2775" y="3456020"/>
                <a:ext cx="6714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14:cNvPr>
              <p14:cNvContentPartPr/>
              <p14:nvPr/>
            </p14:nvContentPartPr>
            <p14:xfrm>
              <a:off x="5301815" y="3501380"/>
              <a:ext cx="339840" cy="125280"/>
            </p14:xfrm>
          </p:contentPart>
        </mc:Choice>
        <mc:Fallback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39175" y="3438380"/>
                <a:ext cx="46548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잉크 7">
                <a:extLst>
                  <a:ext uri="{FF2B5EF4-FFF2-40B4-BE49-F238E27FC236}">
                    <a16:creationId xmlns:a16="http://schemas.microsoft.com/office/drawing/2014/main" id="{91AF866E-7BCA-48C4-82BE-F60A8C551B66}"/>
                  </a:ext>
                </a:extLst>
              </p14:cNvPr>
              <p14:cNvContentPartPr/>
              <p14:nvPr/>
            </p14:nvContentPartPr>
            <p14:xfrm>
              <a:off x="3105095" y="3639260"/>
              <a:ext cx="360" cy="360"/>
            </p14:xfrm>
          </p:contentPart>
        </mc:Choice>
        <mc:Fallback>
          <p:pic>
            <p:nvPicPr>
              <p:cNvPr id="8" name="잉크 7">
                <a:extLst>
                  <a:ext uri="{FF2B5EF4-FFF2-40B4-BE49-F238E27FC236}">
                    <a16:creationId xmlns:a16="http://schemas.microsoft.com/office/drawing/2014/main" id="{91AF866E-7BCA-48C4-82BE-F60A8C551B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42455" y="357626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B642F8B-4FA1-4887-8DC3-8DE1B59864A8}"/>
              </a:ext>
            </a:extLst>
          </p:cNvPr>
          <p:cNvSpPr txBox="1"/>
          <p:nvPr/>
        </p:nvSpPr>
        <p:spPr>
          <a:xfrm>
            <a:off x="1009322" y="4832249"/>
            <a:ext cx="3363766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다른 학년에서 생각하는 학교 공동의 문제는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___________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일 것이다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A3DB9D8-8EFE-498E-BAEC-F9649D81BFB8}"/>
              </a:ext>
            </a:extLst>
          </p:cNvPr>
          <p:cNvGrpSpPr/>
          <p:nvPr/>
        </p:nvGrpSpPr>
        <p:grpSpPr>
          <a:xfrm>
            <a:off x="1142671" y="4185918"/>
            <a:ext cx="4398076" cy="646331"/>
            <a:chOff x="1153780" y="2590060"/>
            <a:chExt cx="4398076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70CE84-72B1-4CFB-A87E-62DF8654BDBB}"/>
                </a:ext>
              </a:extLst>
            </p:cNvPr>
            <p:cNvSpPr txBox="1"/>
            <p:nvPr/>
          </p:nvSpPr>
          <p:spPr>
            <a:xfrm>
              <a:off x="1244267" y="2590060"/>
              <a:ext cx="43075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다른 학년 학생들이  생각하는 학교 공동의 문제는 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무엇일지 예상해봅시다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 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CE59819F-BA5A-4D02-99CD-7F6BA95923A0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5976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reative.re.kr/wp-content/uploads/2021/08/Education-Schoogalleryl.png">
            <a:extLst>
              <a:ext uri="{FF2B5EF4-FFF2-40B4-BE49-F238E27FC236}">
                <a16:creationId xmlns:a16="http://schemas.microsoft.com/office/drawing/2014/main" id="{DB5A76AC-D403-4227-9F1B-22E76752D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0" y="-1054565"/>
            <a:ext cx="9903539" cy="104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4118773" y="2193730"/>
            <a:ext cx="6269665" cy="242194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228600"/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학생들이 생각하는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공동의 문제를 찾고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 공동의 문제 해결방법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활용하여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학교 공동의 문제 해결하기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2B99BD-9678-4171-B85B-2ED7E54FF758}"/>
              </a:ext>
            </a:extLst>
          </p:cNvPr>
          <p:cNvSpPr txBox="1"/>
          <p:nvPr/>
        </p:nvSpPr>
        <p:spPr>
          <a:xfrm>
            <a:off x="9100011" y="1066698"/>
            <a:ext cx="1332416" cy="405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학습목표</a:t>
            </a:r>
          </a:p>
        </p:txBody>
      </p:sp>
    </p:spTree>
    <p:extLst>
      <p:ext uri="{BB962C8B-B14F-4D97-AF65-F5344CB8AC3E}">
        <p14:creationId xmlns:p14="http://schemas.microsoft.com/office/powerpoint/2010/main" val="411670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75213" y="2378061"/>
            <a:ext cx="3272393" cy="305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어떤 문제를 해결하고 싶나요</a:t>
            </a:r>
            <a:r>
              <a:rPr kumimoji="0" lang="en-US" altLang="ko-KR" sz="1800" b="0" i="0" u="none" strike="noStrike" kern="1200" cap="none" spc="-150" normalizeH="0" baseline="0" noProof="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나눔명조" panose="02020603020101020101" pitchFamily="18" charset="-127"/>
                <a:ea typeface="나눔명조" panose="02020603020101020101" pitchFamily="18" charset="-127"/>
                <a:cs typeface="+mn-cs"/>
              </a:rPr>
              <a:t>?</a:t>
            </a:r>
          </a:p>
          <a:p>
            <a:pPr marL="285750" marR="0" lvl="0" indent="-28575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이 문제의 해결은 누구에게 도움을 주나요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이 문제를 해결하면 어떤 변화가 일어날까요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우리의 작업 일정은 어떻게 되나요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우리의 한계점에는 무엇이 있을 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이해하기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494975" y="1246068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494975" y="3339104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097136" y="1786889"/>
            <a:ext cx="3644665" cy="369332"/>
            <a:chOff x="1153780" y="2590060"/>
            <a:chExt cx="3644665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3554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해결해야 할 문제에 대해 정리해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 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14:cNvPr>
              <p14:cNvContentPartPr/>
              <p14:nvPr/>
            </p14:nvContentPartPr>
            <p14:xfrm>
              <a:off x="5665775" y="3519020"/>
              <a:ext cx="545760" cy="105480"/>
            </p14:xfrm>
          </p:contentPart>
        </mc:Choice>
        <mc:Fallback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2775" y="3456020"/>
                <a:ext cx="6714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14:cNvPr>
              <p14:cNvContentPartPr/>
              <p14:nvPr/>
            </p14:nvContentPartPr>
            <p14:xfrm>
              <a:off x="5245171" y="2328188"/>
              <a:ext cx="339840" cy="125280"/>
            </p14:xfrm>
          </p:contentPart>
        </mc:Choice>
        <mc:Fallback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2531" y="2265188"/>
                <a:ext cx="465480" cy="25092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8">
            <a:extLst>
              <a:ext uri="{FF2B5EF4-FFF2-40B4-BE49-F238E27FC236}">
                <a16:creationId xmlns:a16="http://schemas.microsoft.com/office/drawing/2014/main" id="{0EF73D65-C12D-4DF5-9E14-3AC15D70A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506" y="813086"/>
            <a:ext cx="3846847" cy="548197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98419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reative.re.kr/wp-content/uploads/2021/08/Education-Schoogalleryl.png">
            <a:extLst>
              <a:ext uri="{FF2B5EF4-FFF2-40B4-BE49-F238E27FC236}">
                <a16:creationId xmlns:a16="http://schemas.microsoft.com/office/drawing/2014/main" id="{DB5A76AC-D403-4227-9F1B-22E76752D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0" y="-1054565"/>
            <a:ext cx="9903539" cy="104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5045803" y="1751763"/>
            <a:ext cx="6269665" cy="2421945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228600"/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학생들이 생각하는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공동의 문제를 찾고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 공동의 문제 해결방법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활용하여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b="1" u="sng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학교 공동의 문제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2B99BD-9678-4171-B85B-2ED7E54FF758}"/>
              </a:ext>
            </a:extLst>
          </p:cNvPr>
          <p:cNvSpPr txBox="1"/>
          <p:nvPr/>
        </p:nvSpPr>
        <p:spPr>
          <a:xfrm>
            <a:off x="9100011" y="1066698"/>
            <a:ext cx="1332416" cy="405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학습목표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E9B73-1C85-4A21-A016-BA84059865C0}"/>
              </a:ext>
            </a:extLst>
          </p:cNvPr>
          <p:cNvSpPr txBox="1"/>
          <p:nvPr/>
        </p:nvSpPr>
        <p:spPr>
          <a:xfrm>
            <a:off x="5739250" y="4453213"/>
            <a:ext cx="60692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학생들이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공통적으로 생각하는 학교문제는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......?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7802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75213" y="2378061"/>
            <a:ext cx="4095013" cy="305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문제 목표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</a:p>
          <a:p>
            <a:pPr marR="0" lvl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우리는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~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할 것입니다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kumimoji="0" lang="en-US" altLang="ko-KR" sz="1800" b="0" i="0" u="none" strike="noStrike" kern="1200" cap="none" spc="-150" normalizeH="0" baseline="0" noProof="0" dirty="0">
              <a:ln>
                <a:solidFill>
                  <a:srgbClr val="0D6ABA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나눔명조" panose="02020603020101020101" pitchFamily="18" charset="-127"/>
              <a:ea typeface="나눔명조" panose="02020603020101020101" pitchFamily="18" charset="-127"/>
              <a:cs typeface="+mn-cs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데이터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정보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아이디어 모으기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R="0" lvl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우리는 어떤 데이터를 찾아야 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R="0" lvl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우리는 데이터를 어떻게 조사할까요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협력자원 찾기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누구 또는 무엇과 협력할까요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결과물 활용하기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    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만든 것을 어떻게 활용할까요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목표 인식하기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494975" y="1246068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494975" y="3339104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097136" y="1786889"/>
            <a:ext cx="3683137" cy="369332"/>
            <a:chOff x="1153780" y="2590060"/>
            <a:chExt cx="3683137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3592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문제를 어떻게 해결할 지  정리해 봅시다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 .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14:cNvPr>
              <p14:cNvContentPartPr/>
              <p14:nvPr/>
            </p14:nvContentPartPr>
            <p14:xfrm>
              <a:off x="5665775" y="3519020"/>
              <a:ext cx="545760" cy="105480"/>
            </p14:xfrm>
          </p:contentPart>
        </mc:Choice>
        <mc:Fallback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F58734BC-124C-4B8C-9CF6-A3E72A59C2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2775" y="3456020"/>
                <a:ext cx="6714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14:cNvPr>
              <p14:cNvContentPartPr/>
              <p14:nvPr/>
            </p14:nvContentPartPr>
            <p14:xfrm>
              <a:off x="5245171" y="2328188"/>
              <a:ext cx="339840" cy="125280"/>
            </p14:xfrm>
          </p:contentPart>
        </mc:Choice>
        <mc:Fallback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E6259A99-7968-46D2-BF85-840288A874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2531" y="2265188"/>
                <a:ext cx="465480" cy="2509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0F29AA4F-0947-4EAD-B09E-4DD040C45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035" y="1971230"/>
            <a:ext cx="5240515" cy="351320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31983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4680388" y="1079786"/>
            <a:ext cx="283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해결책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탐색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2853546" y="2454738"/>
            <a:ext cx="2081872" cy="2437917"/>
            <a:chOff x="1594089" y="2109202"/>
            <a:chExt cx="2081872" cy="2437917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201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데이터 수집 방법 탐색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-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학교 공동의 문제에 대한 데이터를 수집할 수 있는 방법은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?.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5251959" y="2454738"/>
            <a:ext cx="2081872" cy="2437917"/>
            <a:chOff x="3992502" y="2109202"/>
            <a:chExt cx="2081872" cy="2437917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201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데이터 분석 방법 탐색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1821853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-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텍스트로 된 데이터를 분석할 수 있는 방법은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?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7650372" y="2454738"/>
            <a:ext cx="2666114" cy="2717994"/>
            <a:chOff x="6390915" y="2401302"/>
            <a:chExt cx="2666114" cy="2717994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2666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학교 공동의 문제 해결책  탐색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1821853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학교 공동의 문제를 해결하기 위해 활용할 수 있는 민주적인 방법은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?.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47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602</Words>
  <Application>Microsoft Office PowerPoint</Application>
  <PresentationFormat>와이드스크린</PresentationFormat>
  <Paragraphs>119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9" baseType="lpstr">
      <vt:lpstr>나눔고딕</vt:lpstr>
      <vt:lpstr>나눔스퀘어라운드 Light</vt:lpstr>
      <vt:lpstr>나눔스퀘어라운드 ExtraBold</vt:lpstr>
      <vt:lpstr>Arial</vt:lpstr>
      <vt:lpstr>맑은 고딕</vt:lpstr>
      <vt:lpstr>나눔스퀘어라운드 Bold</vt:lpstr>
      <vt:lpstr>바탕</vt:lpstr>
      <vt:lpstr>나눔명조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정수영</cp:lastModifiedBy>
  <cp:revision>21</cp:revision>
  <dcterms:created xsi:type="dcterms:W3CDTF">2021-10-14T08:13:29Z</dcterms:created>
  <dcterms:modified xsi:type="dcterms:W3CDTF">2022-04-30T10:41:09Z</dcterms:modified>
</cp:coreProperties>
</file>