
<file path=[Content_Types].xml><?xml version="1.0" encoding="utf-8"?>
<Types xmlns="http://schemas.openxmlformats.org/package/2006/content-types">
  <Default Extension="bmp" ContentType="image/bmp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25"/>
  </p:notesMasterIdLst>
  <p:sldIdLst>
    <p:sldId id="256" r:id="rId2"/>
    <p:sldId id="259" r:id="rId3"/>
    <p:sldId id="314" r:id="rId4"/>
    <p:sldId id="260" r:id="rId5"/>
    <p:sldId id="262" r:id="rId6"/>
    <p:sldId id="268" r:id="rId7"/>
    <p:sldId id="267" r:id="rId8"/>
    <p:sldId id="297" r:id="rId9"/>
    <p:sldId id="315" r:id="rId10"/>
    <p:sldId id="298" r:id="rId11"/>
    <p:sldId id="316" r:id="rId12"/>
    <p:sldId id="317" r:id="rId13"/>
    <p:sldId id="318" r:id="rId14"/>
    <p:sldId id="319" r:id="rId15"/>
    <p:sldId id="320" r:id="rId16"/>
    <p:sldId id="321" r:id="rId17"/>
    <p:sldId id="322" r:id="rId18"/>
    <p:sldId id="323" r:id="rId19"/>
    <p:sldId id="324" r:id="rId20"/>
    <p:sldId id="325" r:id="rId21"/>
    <p:sldId id="264" r:id="rId22"/>
    <p:sldId id="326" r:id="rId23"/>
    <p:sldId id="327" r:id="rId24"/>
  </p:sldIdLst>
  <p:sldSz cx="12192000" cy="6858000"/>
  <p:notesSz cx="6858000" cy="9144000"/>
  <p:embeddedFontLst>
    <p:embeddedFont>
      <p:font typeface="나눔명조" panose="020B0600000101010101" charset="-127"/>
      <p:regular r:id="rId26"/>
      <p:bold r:id="rId27"/>
    </p:embeddedFont>
    <p:embeddedFont>
      <p:font typeface="나눔스퀘어_ac Bold" panose="020B0600000101010101" pitchFamily="50" charset="-127"/>
      <p:bold r:id="rId28"/>
    </p:embeddedFont>
    <p:embeddedFont>
      <p:font typeface="나눔스퀘어_ac Light" panose="020B0600000101010101" pitchFamily="50" charset="-127"/>
      <p:regular r:id="rId29"/>
    </p:embeddedFont>
    <p:embeddedFont>
      <p:font typeface="나눔스퀘어라운드 Bold" panose="020B0600000101010101" pitchFamily="50" charset="-127"/>
      <p:bold r:id="rId30"/>
    </p:embeddedFont>
    <p:embeddedFont>
      <p:font typeface="나눔스퀘어라운드 ExtraBold" panose="020B0600000101010101" pitchFamily="50" charset="-127"/>
      <p:bold r:id="rId31"/>
    </p:embeddedFont>
    <p:embeddedFont>
      <p:font typeface="나눔스퀘어라운드 Light" panose="020B0600000101010101" pitchFamily="50" charset="-127"/>
      <p:regular r:id="rId32"/>
    </p:embeddedFont>
    <p:embeddedFont>
      <p:font typeface="맑은 고딕" panose="020B0503020000020004" pitchFamily="50" charset="-127"/>
      <p:regular r:id="rId33"/>
      <p:bold r:id="rId34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ser" initials="u" lastIdx="1" clrIdx="0">
    <p:extLst>
      <p:ext uri="{19B8F6BF-5375-455C-9EA6-DF929625EA0E}">
        <p15:presenceInfo xmlns:p15="http://schemas.microsoft.com/office/powerpoint/2012/main" userId="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18101"/>
    <a:srgbClr val="0FA3D6"/>
    <a:srgbClr val="377CA7"/>
    <a:srgbClr val="F45E5E"/>
    <a:srgbClr val="285B7A"/>
    <a:srgbClr val="C04C4C"/>
    <a:srgbClr val="F45A5A"/>
    <a:srgbClr val="2B6183"/>
    <a:srgbClr val="3679A4"/>
    <a:srgbClr val="F56D6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3372" autoAdjust="0"/>
  </p:normalViewPr>
  <p:slideViewPr>
    <p:cSldViewPr snapToGrid="0">
      <p:cViewPr varScale="1">
        <p:scale>
          <a:sx n="48" d="100"/>
          <a:sy n="48" d="100"/>
        </p:scale>
        <p:origin x="53" y="509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9E00C0-0307-449D-893D-75B61DB1ABB8}" type="datetimeFigureOut">
              <a:rPr lang="ko-KR" altLang="en-US" smtClean="0"/>
              <a:t>2022-05-02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F88FA4-EEE6-45F0-85AE-099F1D07E64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530401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F88FA4-EEE6-45F0-85AE-099F1D07E64F}" type="slidenum">
              <a:rPr lang="ko-KR" altLang="en-US" smtClean="0"/>
              <a:t>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50204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https://forms.gle/dYUaJySYy8aHQZbv7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F88FA4-EEE6-45F0-85AE-099F1D07E64F}" type="slidenum">
              <a:rPr lang="ko-KR" altLang="en-US" smtClean="0"/>
              <a:t>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769242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F88FA4-EEE6-45F0-85AE-099F1D07E64F}" type="slidenum">
              <a:rPr lang="ko-KR" altLang="en-US" smtClean="0"/>
              <a:t>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363491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F88FA4-EEE6-45F0-85AE-099F1D07E64F}" type="slidenum">
              <a:rPr lang="ko-KR" altLang="en-US" smtClean="0"/>
              <a:t>10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393428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F88FA4-EEE6-45F0-85AE-099F1D07E64F}" type="slidenum">
              <a:rPr lang="ko-KR" altLang="en-US" smtClean="0"/>
              <a:t>12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30425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F88FA4-EEE6-45F0-85AE-099F1D07E64F}" type="slidenum">
              <a:rPr lang="ko-KR" altLang="en-US" smtClean="0"/>
              <a:t>13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60994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F88FA4-EEE6-45F0-85AE-099F1D07E64F}" type="slidenum">
              <a:rPr lang="ko-KR" altLang="en-US" smtClean="0"/>
              <a:t>14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810077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F88FA4-EEE6-45F0-85AE-099F1D07E64F}" type="slidenum">
              <a:rPr lang="ko-KR" altLang="en-US" smtClean="0"/>
              <a:t>17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741577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EABC1191-894B-499A-B8BC-8F7DC0E8EB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25303767-9CB5-4AC2-A843-BA0C9E0582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67C23EF8-D35C-4914-862B-8F4AB13E18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CC078-3779-4476-A261-CCFF7128A1F5}" type="datetimeFigureOut">
              <a:rPr lang="ko-KR" altLang="en-US" smtClean="0"/>
              <a:t>2022-05-02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CA3F84F6-9A74-4305-8021-CD6A1130C1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E3806670-4CB3-495A-B5D2-F0A89AE5C8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413F6-9D5C-4857-B485-B6081B5D6BB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485750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12C3902D-C952-4F1A-81E2-DEF30E70EF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FF4EC5FE-FEC5-4FFD-9B5D-3E0E818729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B40353B3-4700-4342-9F6B-C205932870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CC078-3779-4476-A261-CCFF7128A1F5}" type="datetimeFigureOut">
              <a:rPr lang="ko-KR" altLang="en-US" smtClean="0"/>
              <a:t>2022-05-02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C35DB1AD-B456-464D-9E74-C6B2AB9EEB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1C365F29-CF99-41B5-98BF-31A5EED40A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413F6-9D5C-4857-B485-B6081B5D6BB1}" type="slidenum">
              <a:rPr lang="ko-KR" altLang="en-US" smtClean="0"/>
              <a:t>‹#›</a:t>
            </a:fld>
            <a:endParaRPr lang="ko-KR" altLang="en-US"/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E280FF49-AB85-4838-A022-4ED69D486CA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72" t="42500" r="39704" b="42592"/>
          <a:stretch/>
        </p:blipFill>
        <p:spPr>
          <a:xfrm>
            <a:off x="11120696" y="6409076"/>
            <a:ext cx="301624" cy="309309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2017E190-796F-497D-B80F-E0D4ECB7D5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18" t="26852" r="4084" b="28703"/>
          <a:stretch/>
        </p:blipFill>
        <p:spPr>
          <a:xfrm>
            <a:off x="11533589" y="6409076"/>
            <a:ext cx="453397" cy="290174"/>
          </a:xfrm>
          <a:prstGeom prst="rect">
            <a:avLst/>
          </a:prstGeom>
        </p:spPr>
      </p:pic>
      <p:pic>
        <p:nvPicPr>
          <p:cNvPr id="9" name="Picture 2" descr="http://creative.re.kr/wp-content/uploads/2021/08/ginuecenter.png">
            <a:extLst>
              <a:ext uri="{FF2B5EF4-FFF2-40B4-BE49-F238E27FC236}">
                <a16:creationId xmlns:a16="http://schemas.microsoft.com/office/drawing/2014/main" id="{EB332C24-CA46-4973-9586-ED184471FF2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5481" y="225510"/>
            <a:ext cx="991505" cy="275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직사각형 11">
            <a:extLst>
              <a:ext uri="{FF2B5EF4-FFF2-40B4-BE49-F238E27FC236}">
                <a16:creationId xmlns:a16="http://schemas.microsoft.com/office/drawing/2014/main" id="{BEDFA688-071E-471B-8563-E93472A3D945}"/>
              </a:ext>
            </a:extLst>
          </p:cNvPr>
          <p:cNvSpPr/>
          <p:nvPr userDrawn="1"/>
        </p:nvSpPr>
        <p:spPr>
          <a:xfrm>
            <a:off x="9474200" y="6032500"/>
            <a:ext cx="2717800" cy="825500"/>
          </a:xfrm>
          <a:prstGeom prst="rect">
            <a:avLst/>
          </a:prstGeom>
          <a:solidFill>
            <a:schemeClr val="bg1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13" name="그룹 12">
            <a:extLst>
              <a:ext uri="{FF2B5EF4-FFF2-40B4-BE49-F238E27FC236}">
                <a16:creationId xmlns:a16="http://schemas.microsoft.com/office/drawing/2014/main" id="{307EC00B-9691-401E-B0EF-A2A9A3B8CFF6}"/>
              </a:ext>
            </a:extLst>
          </p:cNvPr>
          <p:cNvGrpSpPr/>
          <p:nvPr userDrawn="1"/>
        </p:nvGrpSpPr>
        <p:grpSpPr>
          <a:xfrm>
            <a:off x="-1204317" y="-2009752"/>
            <a:ext cx="3650013" cy="4019503"/>
            <a:chOff x="5035953" y="1139401"/>
            <a:chExt cx="4748918" cy="5229649"/>
          </a:xfrm>
        </p:grpSpPr>
        <p:sp>
          <p:nvSpPr>
            <p:cNvPr id="14" name="직사각형 10">
              <a:extLst>
                <a:ext uri="{FF2B5EF4-FFF2-40B4-BE49-F238E27FC236}">
                  <a16:creationId xmlns:a16="http://schemas.microsoft.com/office/drawing/2014/main" id="{D882CE8D-254F-47B5-A2FE-E9070010796A}"/>
                </a:ext>
              </a:extLst>
            </p:cNvPr>
            <p:cNvSpPr/>
            <p:nvPr/>
          </p:nvSpPr>
          <p:spPr>
            <a:xfrm rot="8713265">
              <a:off x="6491927" y="2218229"/>
              <a:ext cx="2111363" cy="3887932"/>
            </a:xfrm>
            <a:custGeom>
              <a:avLst/>
              <a:gdLst>
                <a:gd name="connsiteX0" fmla="*/ 0 w 1080655"/>
                <a:gd name="connsiteY0" fmla="*/ 0 h 3888509"/>
                <a:gd name="connsiteX1" fmla="*/ 1080655 w 1080655"/>
                <a:gd name="connsiteY1" fmla="*/ 0 h 3888509"/>
                <a:gd name="connsiteX2" fmla="*/ 1080655 w 1080655"/>
                <a:gd name="connsiteY2" fmla="*/ 3888509 h 3888509"/>
                <a:gd name="connsiteX3" fmla="*/ 0 w 1080655"/>
                <a:gd name="connsiteY3" fmla="*/ 3888509 h 3888509"/>
                <a:gd name="connsiteX4" fmla="*/ 0 w 1080655"/>
                <a:gd name="connsiteY4" fmla="*/ 0 h 3888509"/>
                <a:gd name="connsiteX0" fmla="*/ 1014845 w 2095500"/>
                <a:gd name="connsiteY0" fmla="*/ 0 h 3888509"/>
                <a:gd name="connsiteX1" fmla="*/ 2095500 w 2095500"/>
                <a:gd name="connsiteY1" fmla="*/ 0 h 3888509"/>
                <a:gd name="connsiteX2" fmla="*/ 2095500 w 2095500"/>
                <a:gd name="connsiteY2" fmla="*/ 3888509 h 3888509"/>
                <a:gd name="connsiteX3" fmla="*/ 0 w 2095500"/>
                <a:gd name="connsiteY3" fmla="*/ 3259282 h 3888509"/>
                <a:gd name="connsiteX4" fmla="*/ 1014845 w 2095500"/>
                <a:gd name="connsiteY4" fmla="*/ 0 h 3888509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889000 w 2095500"/>
                <a:gd name="connsiteY2" fmla="*/ 3887932 h 3887932"/>
                <a:gd name="connsiteX3" fmla="*/ 0 w 2095500"/>
                <a:gd name="connsiteY3" fmla="*/ 3259282 h 3887932"/>
                <a:gd name="connsiteX4" fmla="*/ 1014845 w 2095500"/>
                <a:gd name="connsiteY4" fmla="*/ 0 h 3887932"/>
                <a:gd name="connsiteX0" fmla="*/ 1014845 w 2149270"/>
                <a:gd name="connsiteY0" fmla="*/ 0 h 3887932"/>
                <a:gd name="connsiteX1" fmla="*/ 2095500 w 2149270"/>
                <a:gd name="connsiteY1" fmla="*/ 0 h 3887932"/>
                <a:gd name="connsiteX2" fmla="*/ 2095500 w 2149270"/>
                <a:gd name="connsiteY2" fmla="*/ 3887932 h 3887932"/>
                <a:gd name="connsiteX3" fmla="*/ 889000 w 2149270"/>
                <a:gd name="connsiteY3" fmla="*/ 3887932 h 3887932"/>
                <a:gd name="connsiteX4" fmla="*/ 0 w 2149270"/>
                <a:gd name="connsiteY4" fmla="*/ 3259282 h 3887932"/>
                <a:gd name="connsiteX5" fmla="*/ 1014845 w 214927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905000 w 2095500"/>
                <a:gd name="connsiteY2" fmla="*/ 173528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1014845 w 2111363"/>
                <a:gd name="connsiteY5" fmla="*/ 0 h 3887932"/>
                <a:gd name="connsiteX0" fmla="*/ 1014845 w 2111363"/>
                <a:gd name="connsiteY0" fmla="*/ 0 h 4012529"/>
                <a:gd name="connsiteX1" fmla="*/ 2095500 w 2111363"/>
                <a:gd name="connsiteY1" fmla="*/ 0 h 4012529"/>
                <a:gd name="connsiteX2" fmla="*/ 1828800 w 2111363"/>
                <a:gd name="connsiteY2" fmla="*/ 2021032 h 4012529"/>
                <a:gd name="connsiteX3" fmla="*/ 889000 w 2111363"/>
                <a:gd name="connsiteY3" fmla="*/ 3887932 h 4012529"/>
                <a:gd name="connsiteX4" fmla="*/ 0 w 2111363"/>
                <a:gd name="connsiteY4" fmla="*/ 3259282 h 4012529"/>
                <a:gd name="connsiteX5" fmla="*/ 2111363 w 2111363"/>
                <a:gd name="connsiteY5" fmla="*/ 3887932 h 4012529"/>
                <a:gd name="connsiteX6" fmla="*/ 1014845 w 2111363"/>
                <a:gd name="connsiteY6" fmla="*/ 0 h 4012529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11363" h="3887932">
                  <a:moveTo>
                    <a:pt x="1014845" y="0"/>
                  </a:moveTo>
                  <a:lnTo>
                    <a:pt x="2095500" y="0"/>
                  </a:lnTo>
                  <a:cubicBezTo>
                    <a:pt x="2082800" y="217632"/>
                    <a:pt x="2228850" y="420832"/>
                    <a:pt x="1828800" y="2021032"/>
                  </a:cubicBezTo>
                  <a:cubicBezTo>
                    <a:pt x="1384300" y="3233882"/>
                    <a:pt x="1202267" y="3265632"/>
                    <a:pt x="889000" y="3887932"/>
                  </a:cubicBezTo>
                  <a:lnTo>
                    <a:pt x="0" y="3259282"/>
                  </a:lnTo>
                  <a:cubicBezTo>
                    <a:pt x="273050" y="2890982"/>
                    <a:pt x="431800" y="2636982"/>
                    <a:pt x="774700" y="1703532"/>
                  </a:cubicBezTo>
                  <a:cubicBezTo>
                    <a:pt x="1206500" y="192232"/>
                    <a:pt x="984250" y="217632"/>
                    <a:pt x="1014845" y="0"/>
                  </a:cubicBezTo>
                  <a:close/>
                </a:path>
              </a:pathLst>
            </a:cu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15" name="직사각형 10">
              <a:extLst>
                <a:ext uri="{FF2B5EF4-FFF2-40B4-BE49-F238E27FC236}">
                  <a16:creationId xmlns:a16="http://schemas.microsoft.com/office/drawing/2014/main" id="{32EAAB0F-2DDB-444A-BC83-2A177A660FA6}"/>
                </a:ext>
              </a:extLst>
            </p:cNvPr>
            <p:cNvSpPr/>
            <p:nvPr/>
          </p:nvSpPr>
          <p:spPr>
            <a:xfrm rot="4357939">
              <a:off x="5924238" y="2008680"/>
              <a:ext cx="2111362" cy="3887932"/>
            </a:xfrm>
            <a:custGeom>
              <a:avLst/>
              <a:gdLst>
                <a:gd name="connsiteX0" fmla="*/ 0 w 1080655"/>
                <a:gd name="connsiteY0" fmla="*/ 0 h 3888509"/>
                <a:gd name="connsiteX1" fmla="*/ 1080655 w 1080655"/>
                <a:gd name="connsiteY1" fmla="*/ 0 h 3888509"/>
                <a:gd name="connsiteX2" fmla="*/ 1080655 w 1080655"/>
                <a:gd name="connsiteY2" fmla="*/ 3888509 h 3888509"/>
                <a:gd name="connsiteX3" fmla="*/ 0 w 1080655"/>
                <a:gd name="connsiteY3" fmla="*/ 3888509 h 3888509"/>
                <a:gd name="connsiteX4" fmla="*/ 0 w 1080655"/>
                <a:gd name="connsiteY4" fmla="*/ 0 h 3888509"/>
                <a:gd name="connsiteX0" fmla="*/ 1014845 w 2095500"/>
                <a:gd name="connsiteY0" fmla="*/ 0 h 3888509"/>
                <a:gd name="connsiteX1" fmla="*/ 2095500 w 2095500"/>
                <a:gd name="connsiteY1" fmla="*/ 0 h 3888509"/>
                <a:gd name="connsiteX2" fmla="*/ 2095500 w 2095500"/>
                <a:gd name="connsiteY2" fmla="*/ 3888509 h 3888509"/>
                <a:gd name="connsiteX3" fmla="*/ 0 w 2095500"/>
                <a:gd name="connsiteY3" fmla="*/ 3259282 h 3888509"/>
                <a:gd name="connsiteX4" fmla="*/ 1014845 w 2095500"/>
                <a:gd name="connsiteY4" fmla="*/ 0 h 3888509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889000 w 2095500"/>
                <a:gd name="connsiteY2" fmla="*/ 3887932 h 3887932"/>
                <a:gd name="connsiteX3" fmla="*/ 0 w 2095500"/>
                <a:gd name="connsiteY3" fmla="*/ 3259282 h 3887932"/>
                <a:gd name="connsiteX4" fmla="*/ 1014845 w 2095500"/>
                <a:gd name="connsiteY4" fmla="*/ 0 h 3887932"/>
                <a:gd name="connsiteX0" fmla="*/ 1014845 w 2149270"/>
                <a:gd name="connsiteY0" fmla="*/ 0 h 3887932"/>
                <a:gd name="connsiteX1" fmla="*/ 2095500 w 2149270"/>
                <a:gd name="connsiteY1" fmla="*/ 0 h 3887932"/>
                <a:gd name="connsiteX2" fmla="*/ 2095500 w 2149270"/>
                <a:gd name="connsiteY2" fmla="*/ 3887932 h 3887932"/>
                <a:gd name="connsiteX3" fmla="*/ 889000 w 2149270"/>
                <a:gd name="connsiteY3" fmla="*/ 3887932 h 3887932"/>
                <a:gd name="connsiteX4" fmla="*/ 0 w 2149270"/>
                <a:gd name="connsiteY4" fmla="*/ 3259282 h 3887932"/>
                <a:gd name="connsiteX5" fmla="*/ 1014845 w 214927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905000 w 2095500"/>
                <a:gd name="connsiteY2" fmla="*/ 173528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1014845 w 2111363"/>
                <a:gd name="connsiteY5" fmla="*/ 0 h 3887932"/>
                <a:gd name="connsiteX0" fmla="*/ 1014845 w 2111363"/>
                <a:gd name="connsiteY0" fmla="*/ 0 h 4012529"/>
                <a:gd name="connsiteX1" fmla="*/ 2095500 w 2111363"/>
                <a:gd name="connsiteY1" fmla="*/ 0 h 4012529"/>
                <a:gd name="connsiteX2" fmla="*/ 1828800 w 2111363"/>
                <a:gd name="connsiteY2" fmla="*/ 2021032 h 4012529"/>
                <a:gd name="connsiteX3" fmla="*/ 889000 w 2111363"/>
                <a:gd name="connsiteY3" fmla="*/ 3887932 h 4012529"/>
                <a:gd name="connsiteX4" fmla="*/ 0 w 2111363"/>
                <a:gd name="connsiteY4" fmla="*/ 3259282 h 4012529"/>
                <a:gd name="connsiteX5" fmla="*/ 2111363 w 2111363"/>
                <a:gd name="connsiteY5" fmla="*/ 3887932 h 4012529"/>
                <a:gd name="connsiteX6" fmla="*/ 1014845 w 2111363"/>
                <a:gd name="connsiteY6" fmla="*/ 0 h 4012529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11363" h="3887932">
                  <a:moveTo>
                    <a:pt x="1014845" y="0"/>
                  </a:moveTo>
                  <a:lnTo>
                    <a:pt x="2095500" y="0"/>
                  </a:lnTo>
                  <a:cubicBezTo>
                    <a:pt x="2082800" y="217632"/>
                    <a:pt x="2228850" y="420832"/>
                    <a:pt x="1828800" y="2021032"/>
                  </a:cubicBezTo>
                  <a:cubicBezTo>
                    <a:pt x="1384300" y="3233882"/>
                    <a:pt x="1202267" y="3265632"/>
                    <a:pt x="889000" y="3887932"/>
                  </a:cubicBezTo>
                  <a:lnTo>
                    <a:pt x="0" y="3259282"/>
                  </a:lnTo>
                  <a:cubicBezTo>
                    <a:pt x="273050" y="2890982"/>
                    <a:pt x="431800" y="2636982"/>
                    <a:pt x="774700" y="1703532"/>
                  </a:cubicBezTo>
                  <a:cubicBezTo>
                    <a:pt x="1206500" y="192232"/>
                    <a:pt x="984250" y="217632"/>
                    <a:pt x="1014845" y="0"/>
                  </a:cubicBezTo>
                  <a:close/>
                </a:path>
              </a:pathLst>
            </a:custGeom>
            <a:solidFill>
              <a:schemeClr val="bg1">
                <a:lumMod val="8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6" name="직사각형 10">
              <a:extLst>
                <a:ext uri="{FF2B5EF4-FFF2-40B4-BE49-F238E27FC236}">
                  <a16:creationId xmlns:a16="http://schemas.microsoft.com/office/drawing/2014/main" id="{E5BF5051-C0BD-45B3-9DAE-889A2865ECAF}"/>
                </a:ext>
              </a:extLst>
            </p:cNvPr>
            <p:cNvSpPr/>
            <p:nvPr/>
          </p:nvSpPr>
          <p:spPr>
            <a:xfrm>
              <a:off x="5546737" y="2481118"/>
              <a:ext cx="2111363" cy="3887932"/>
            </a:xfrm>
            <a:custGeom>
              <a:avLst/>
              <a:gdLst>
                <a:gd name="connsiteX0" fmla="*/ 0 w 1080655"/>
                <a:gd name="connsiteY0" fmla="*/ 0 h 3888509"/>
                <a:gd name="connsiteX1" fmla="*/ 1080655 w 1080655"/>
                <a:gd name="connsiteY1" fmla="*/ 0 h 3888509"/>
                <a:gd name="connsiteX2" fmla="*/ 1080655 w 1080655"/>
                <a:gd name="connsiteY2" fmla="*/ 3888509 h 3888509"/>
                <a:gd name="connsiteX3" fmla="*/ 0 w 1080655"/>
                <a:gd name="connsiteY3" fmla="*/ 3888509 h 3888509"/>
                <a:gd name="connsiteX4" fmla="*/ 0 w 1080655"/>
                <a:gd name="connsiteY4" fmla="*/ 0 h 3888509"/>
                <a:gd name="connsiteX0" fmla="*/ 1014845 w 2095500"/>
                <a:gd name="connsiteY0" fmla="*/ 0 h 3888509"/>
                <a:gd name="connsiteX1" fmla="*/ 2095500 w 2095500"/>
                <a:gd name="connsiteY1" fmla="*/ 0 h 3888509"/>
                <a:gd name="connsiteX2" fmla="*/ 2095500 w 2095500"/>
                <a:gd name="connsiteY2" fmla="*/ 3888509 h 3888509"/>
                <a:gd name="connsiteX3" fmla="*/ 0 w 2095500"/>
                <a:gd name="connsiteY3" fmla="*/ 3259282 h 3888509"/>
                <a:gd name="connsiteX4" fmla="*/ 1014845 w 2095500"/>
                <a:gd name="connsiteY4" fmla="*/ 0 h 3888509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889000 w 2095500"/>
                <a:gd name="connsiteY2" fmla="*/ 3887932 h 3887932"/>
                <a:gd name="connsiteX3" fmla="*/ 0 w 2095500"/>
                <a:gd name="connsiteY3" fmla="*/ 3259282 h 3887932"/>
                <a:gd name="connsiteX4" fmla="*/ 1014845 w 2095500"/>
                <a:gd name="connsiteY4" fmla="*/ 0 h 3887932"/>
                <a:gd name="connsiteX0" fmla="*/ 1014845 w 2149270"/>
                <a:gd name="connsiteY0" fmla="*/ 0 h 3887932"/>
                <a:gd name="connsiteX1" fmla="*/ 2095500 w 2149270"/>
                <a:gd name="connsiteY1" fmla="*/ 0 h 3887932"/>
                <a:gd name="connsiteX2" fmla="*/ 2095500 w 2149270"/>
                <a:gd name="connsiteY2" fmla="*/ 3887932 h 3887932"/>
                <a:gd name="connsiteX3" fmla="*/ 889000 w 2149270"/>
                <a:gd name="connsiteY3" fmla="*/ 3887932 h 3887932"/>
                <a:gd name="connsiteX4" fmla="*/ 0 w 2149270"/>
                <a:gd name="connsiteY4" fmla="*/ 3259282 h 3887932"/>
                <a:gd name="connsiteX5" fmla="*/ 1014845 w 214927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905000 w 2095500"/>
                <a:gd name="connsiteY2" fmla="*/ 173528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1014845 w 2111363"/>
                <a:gd name="connsiteY5" fmla="*/ 0 h 3887932"/>
                <a:gd name="connsiteX0" fmla="*/ 1014845 w 2111363"/>
                <a:gd name="connsiteY0" fmla="*/ 0 h 4012529"/>
                <a:gd name="connsiteX1" fmla="*/ 2095500 w 2111363"/>
                <a:gd name="connsiteY1" fmla="*/ 0 h 4012529"/>
                <a:gd name="connsiteX2" fmla="*/ 1828800 w 2111363"/>
                <a:gd name="connsiteY2" fmla="*/ 2021032 h 4012529"/>
                <a:gd name="connsiteX3" fmla="*/ 889000 w 2111363"/>
                <a:gd name="connsiteY3" fmla="*/ 3887932 h 4012529"/>
                <a:gd name="connsiteX4" fmla="*/ 0 w 2111363"/>
                <a:gd name="connsiteY4" fmla="*/ 3259282 h 4012529"/>
                <a:gd name="connsiteX5" fmla="*/ 2111363 w 2111363"/>
                <a:gd name="connsiteY5" fmla="*/ 3887932 h 4012529"/>
                <a:gd name="connsiteX6" fmla="*/ 1014845 w 2111363"/>
                <a:gd name="connsiteY6" fmla="*/ 0 h 4012529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11363" h="3887932">
                  <a:moveTo>
                    <a:pt x="1014845" y="0"/>
                  </a:moveTo>
                  <a:lnTo>
                    <a:pt x="2095500" y="0"/>
                  </a:lnTo>
                  <a:cubicBezTo>
                    <a:pt x="2082800" y="217632"/>
                    <a:pt x="2228850" y="420832"/>
                    <a:pt x="1828800" y="2021032"/>
                  </a:cubicBezTo>
                  <a:cubicBezTo>
                    <a:pt x="1384300" y="3233882"/>
                    <a:pt x="1202267" y="3265632"/>
                    <a:pt x="889000" y="3887932"/>
                  </a:cubicBezTo>
                  <a:lnTo>
                    <a:pt x="0" y="3259282"/>
                  </a:lnTo>
                  <a:cubicBezTo>
                    <a:pt x="273050" y="2890982"/>
                    <a:pt x="431800" y="2636982"/>
                    <a:pt x="774700" y="1703532"/>
                  </a:cubicBezTo>
                  <a:cubicBezTo>
                    <a:pt x="1206500" y="192232"/>
                    <a:pt x="984250" y="217632"/>
                    <a:pt x="1014845" y="0"/>
                  </a:cubicBezTo>
                  <a:close/>
                </a:path>
              </a:pathLst>
            </a:custGeom>
            <a:solidFill>
              <a:schemeClr val="bg1">
                <a:lumMod val="7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17" name="타원 16">
              <a:extLst>
                <a:ext uri="{FF2B5EF4-FFF2-40B4-BE49-F238E27FC236}">
                  <a16:creationId xmlns:a16="http://schemas.microsoft.com/office/drawing/2014/main" id="{364B0DBD-E7A5-4261-8662-8447D83F15AF}"/>
                </a:ext>
              </a:extLst>
            </p:cNvPr>
            <p:cNvSpPr/>
            <p:nvPr/>
          </p:nvSpPr>
          <p:spPr>
            <a:xfrm>
              <a:off x="8337071" y="1139401"/>
              <a:ext cx="1447800" cy="1447800"/>
            </a:xfrm>
            <a:prstGeom prst="ellipse">
              <a:avLst/>
            </a:prstGeom>
            <a:solidFill>
              <a:schemeClr val="bg1">
                <a:lumMod val="8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18" name="타원 17">
            <a:extLst>
              <a:ext uri="{FF2B5EF4-FFF2-40B4-BE49-F238E27FC236}">
                <a16:creationId xmlns:a16="http://schemas.microsoft.com/office/drawing/2014/main" id="{64D8AF46-03E4-4405-ABB4-995914277A56}"/>
              </a:ext>
            </a:extLst>
          </p:cNvPr>
          <p:cNvSpPr/>
          <p:nvPr userDrawn="1"/>
        </p:nvSpPr>
        <p:spPr>
          <a:xfrm>
            <a:off x="10708432" y="654106"/>
            <a:ext cx="600328" cy="600328"/>
          </a:xfrm>
          <a:prstGeom prst="ellipse">
            <a:avLst/>
          </a:prstGeom>
          <a:solidFill>
            <a:srgbClr val="FECF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3227246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12C3902D-C952-4F1A-81E2-DEF30E70EF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FF4EC5FE-FEC5-4FFD-9B5D-3E0E818729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B40353B3-4700-4342-9F6B-C205932870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CC078-3779-4476-A261-CCFF7128A1F5}" type="datetimeFigureOut">
              <a:rPr lang="ko-KR" altLang="en-US" smtClean="0"/>
              <a:t>2022-05-02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C35DB1AD-B456-464D-9E74-C6B2AB9EEB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1C365F29-CF99-41B5-98BF-31A5EED40A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413F6-9D5C-4857-B485-B6081B5D6BB1}" type="slidenum">
              <a:rPr lang="ko-KR" altLang="en-US" smtClean="0"/>
              <a:t>‹#›</a:t>
            </a:fld>
            <a:endParaRPr lang="ko-KR" altLang="en-US"/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E280FF49-AB85-4838-A022-4ED69D486CA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72" t="42500" r="39704" b="42592"/>
          <a:stretch/>
        </p:blipFill>
        <p:spPr>
          <a:xfrm>
            <a:off x="11120696" y="6409076"/>
            <a:ext cx="301624" cy="309309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2017E190-796F-497D-B80F-E0D4ECB7D5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18" t="26852" r="4084" b="28703"/>
          <a:stretch/>
        </p:blipFill>
        <p:spPr>
          <a:xfrm>
            <a:off x="11533589" y="6409076"/>
            <a:ext cx="453397" cy="290174"/>
          </a:xfrm>
          <a:prstGeom prst="rect">
            <a:avLst/>
          </a:prstGeom>
        </p:spPr>
      </p:pic>
      <p:pic>
        <p:nvPicPr>
          <p:cNvPr id="9" name="Picture 2" descr="http://creative.re.kr/wp-content/uploads/2021/08/ginuecenter.png">
            <a:extLst>
              <a:ext uri="{FF2B5EF4-FFF2-40B4-BE49-F238E27FC236}">
                <a16:creationId xmlns:a16="http://schemas.microsoft.com/office/drawing/2014/main" id="{EB332C24-CA46-4973-9586-ED184471FF2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5481" y="225510"/>
            <a:ext cx="991505" cy="275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직사각형 11">
            <a:extLst>
              <a:ext uri="{FF2B5EF4-FFF2-40B4-BE49-F238E27FC236}">
                <a16:creationId xmlns:a16="http://schemas.microsoft.com/office/drawing/2014/main" id="{BEDFA688-071E-471B-8563-E93472A3D945}"/>
              </a:ext>
            </a:extLst>
          </p:cNvPr>
          <p:cNvSpPr/>
          <p:nvPr userDrawn="1"/>
        </p:nvSpPr>
        <p:spPr>
          <a:xfrm>
            <a:off x="9474200" y="6032500"/>
            <a:ext cx="2717800" cy="825500"/>
          </a:xfrm>
          <a:prstGeom prst="rect">
            <a:avLst/>
          </a:prstGeom>
          <a:solidFill>
            <a:schemeClr val="bg1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13" name="그룹 12">
            <a:extLst>
              <a:ext uri="{FF2B5EF4-FFF2-40B4-BE49-F238E27FC236}">
                <a16:creationId xmlns:a16="http://schemas.microsoft.com/office/drawing/2014/main" id="{307EC00B-9691-401E-B0EF-A2A9A3B8CFF6}"/>
              </a:ext>
            </a:extLst>
          </p:cNvPr>
          <p:cNvGrpSpPr/>
          <p:nvPr userDrawn="1"/>
        </p:nvGrpSpPr>
        <p:grpSpPr>
          <a:xfrm>
            <a:off x="-1204317" y="-2009752"/>
            <a:ext cx="3650013" cy="4019503"/>
            <a:chOff x="5035953" y="1139401"/>
            <a:chExt cx="4748918" cy="5229649"/>
          </a:xfrm>
        </p:grpSpPr>
        <p:sp>
          <p:nvSpPr>
            <p:cNvPr id="14" name="직사각형 10">
              <a:extLst>
                <a:ext uri="{FF2B5EF4-FFF2-40B4-BE49-F238E27FC236}">
                  <a16:creationId xmlns:a16="http://schemas.microsoft.com/office/drawing/2014/main" id="{D882CE8D-254F-47B5-A2FE-E9070010796A}"/>
                </a:ext>
              </a:extLst>
            </p:cNvPr>
            <p:cNvSpPr/>
            <p:nvPr/>
          </p:nvSpPr>
          <p:spPr>
            <a:xfrm rot="8713265">
              <a:off x="6491927" y="2218229"/>
              <a:ext cx="2111363" cy="3887932"/>
            </a:xfrm>
            <a:custGeom>
              <a:avLst/>
              <a:gdLst>
                <a:gd name="connsiteX0" fmla="*/ 0 w 1080655"/>
                <a:gd name="connsiteY0" fmla="*/ 0 h 3888509"/>
                <a:gd name="connsiteX1" fmla="*/ 1080655 w 1080655"/>
                <a:gd name="connsiteY1" fmla="*/ 0 h 3888509"/>
                <a:gd name="connsiteX2" fmla="*/ 1080655 w 1080655"/>
                <a:gd name="connsiteY2" fmla="*/ 3888509 h 3888509"/>
                <a:gd name="connsiteX3" fmla="*/ 0 w 1080655"/>
                <a:gd name="connsiteY3" fmla="*/ 3888509 h 3888509"/>
                <a:gd name="connsiteX4" fmla="*/ 0 w 1080655"/>
                <a:gd name="connsiteY4" fmla="*/ 0 h 3888509"/>
                <a:gd name="connsiteX0" fmla="*/ 1014845 w 2095500"/>
                <a:gd name="connsiteY0" fmla="*/ 0 h 3888509"/>
                <a:gd name="connsiteX1" fmla="*/ 2095500 w 2095500"/>
                <a:gd name="connsiteY1" fmla="*/ 0 h 3888509"/>
                <a:gd name="connsiteX2" fmla="*/ 2095500 w 2095500"/>
                <a:gd name="connsiteY2" fmla="*/ 3888509 h 3888509"/>
                <a:gd name="connsiteX3" fmla="*/ 0 w 2095500"/>
                <a:gd name="connsiteY3" fmla="*/ 3259282 h 3888509"/>
                <a:gd name="connsiteX4" fmla="*/ 1014845 w 2095500"/>
                <a:gd name="connsiteY4" fmla="*/ 0 h 3888509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889000 w 2095500"/>
                <a:gd name="connsiteY2" fmla="*/ 3887932 h 3887932"/>
                <a:gd name="connsiteX3" fmla="*/ 0 w 2095500"/>
                <a:gd name="connsiteY3" fmla="*/ 3259282 h 3887932"/>
                <a:gd name="connsiteX4" fmla="*/ 1014845 w 2095500"/>
                <a:gd name="connsiteY4" fmla="*/ 0 h 3887932"/>
                <a:gd name="connsiteX0" fmla="*/ 1014845 w 2149270"/>
                <a:gd name="connsiteY0" fmla="*/ 0 h 3887932"/>
                <a:gd name="connsiteX1" fmla="*/ 2095500 w 2149270"/>
                <a:gd name="connsiteY1" fmla="*/ 0 h 3887932"/>
                <a:gd name="connsiteX2" fmla="*/ 2095500 w 2149270"/>
                <a:gd name="connsiteY2" fmla="*/ 3887932 h 3887932"/>
                <a:gd name="connsiteX3" fmla="*/ 889000 w 2149270"/>
                <a:gd name="connsiteY3" fmla="*/ 3887932 h 3887932"/>
                <a:gd name="connsiteX4" fmla="*/ 0 w 2149270"/>
                <a:gd name="connsiteY4" fmla="*/ 3259282 h 3887932"/>
                <a:gd name="connsiteX5" fmla="*/ 1014845 w 214927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905000 w 2095500"/>
                <a:gd name="connsiteY2" fmla="*/ 173528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1014845 w 2111363"/>
                <a:gd name="connsiteY5" fmla="*/ 0 h 3887932"/>
                <a:gd name="connsiteX0" fmla="*/ 1014845 w 2111363"/>
                <a:gd name="connsiteY0" fmla="*/ 0 h 4012529"/>
                <a:gd name="connsiteX1" fmla="*/ 2095500 w 2111363"/>
                <a:gd name="connsiteY1" fmla="*/ 0 h 4012529"/>
                <a:gd name="connsiteX2" fmla="*/ 1828800 w 2111363"/>
                <a:gd name="connsiteY2" fmla="*/ 2021032 h 4012529"/>
                <a:gd name="connsiteX3" fmla="*/ 889000 w 2111363"/>
                <a:gd name="connsiteY3" fmla="*/ 3887932 h 4012529"/>
                <a:gd name="connsiteX4" fmla="*/ 0 w 2111363"/>
                <a:gd name="connsiteY4" fmla="*/ 3259282 h 4012529"/>
                <a:gd name="connsiteX5" fmla="*/ 2111363 w 2111363"/>
                <a:gd name="connsiteY5" fmla="*/ 3887932 h 4012529"/>
                <a:gd name="connsiteX6" fmla="*/ 1014845 w 2111363"/>
                <a:gd name="connsiteY6" fmla="*/ 0 h 4012529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11363" h="3887932">
                  <a:moveTo>
                    <a:pt x="1014845" y="0"/>
                  </a:moveTo>
                  <a:lnTo>
                    <a:pt x="2095500" y="0"/>
                  </a:lnTo>
                  <a:cubicBezTo>
                    <a:pt x="2082800" y="217632"/>
                    <a:pt x="2228850" y="420832"/>
                    <a:pt x="1828800" y="2021032"/>
                  </a:cubicBezTo>
                  <a:cubicBezTo>
                    <a:pt x="1384300" y="3233882"/>
                    <a:pt x="1202267" y="3265632"/>
                    <a:pt x="889000" y="3887932"/>
                  </a:cubicBezTo>
                  <a:lnTo>
                    <a:pt x="0" y="3259282"/>
                  </a:lnTo>
                  <a:cubicBezTo>
                    <a:pt x="273050" y="2890982"/>
                    <a:pt x="431800" y="2636982"/>
                    <a:pt x="774700" y="1703532"/>
                  </a:cubicBezTo>
                  <a:cubicBezTo>
                    <a:pt x="1206500" y="192232"/>
                    <a:pt x="984250" y="217632"/>
                    <a:pt x="1014845" y="0"/>
                  </a:cubicBezTo>
                  <a:close/>
                </a:path>
              </a:pathLst>
            </a:cu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15" name="직사각형 10">
              <a:extLst>
                <a:ext uri="{FF2B5EF4-FFF2-40B4-BE49-F238E27FC236}">
                  <a16:creationId xmlns:a16="http://schemas.microsoft.com/office/drawing/2014/main" id="{32EAAB0F-2DDB-444A-BC83-2A177A660FA6}"/>
                </a:ext>
              </a:extLst>
            </p:cNvPr>
            <p:cNvSpPr/>
            <p:nvPr/>
          </p:nvSpPr>
          <p:spPr>
            <a:xfrm rot="4357939">
              <a:off x="5924238" y="2008680"/>
              <a:ext cx="2111362" cy="3887932"/>
            </a:xfrm>
            <a:custGeom>
              <a:avLst/>
              <a:gdLst>
                <a:gd name="connsiteX0" fmla="*/ 0 w 1080655"/>
                <a:gd name="connsiteY0" fmla="*/ 0 h 3888509"/>
                <a:gd name="connsiteX1" fmla="*/ 1080655 w 1080655"/>
                <a:gd name="connsiteY1" fmla="*/ 0 h 3888509"/>
                <a:gd name="connsiteX2" fmla="*/ 1080655 w 1080655"/>
                <a:gd name="connsiteY2" fmla="*/ 3888509 h 3888509"/>
                <a:gd name="connsiteX3" fmla="*/ 0 w 1080655"/>
                <a:gd name="connsiteY3" fmla="*/ 3888509 h 3888509"/>
                <a:gd name="connsiteX4" fmla="*/ 0 w 1080655"/>
                <a:gd name="connsiteY4" fmla="*/ 0 h 3888509"/>
                <a:gd name="connsiteX0" fmla="*/ 1014845 w 2095500"/>
                <a:gd name="connsiteY0" fmla="*/ 0 h 3888509"/>
                <a:gd name="connsiteX1" fmla="*/ 2095500 w 2095500"/>
                <a:gd name="connsiteY1" fmla="*/ 0 h 3888509"/>
                <a:gd name="connsiteX2" fmla="*/ 2095500 w 2095500"/>
                <a:gd name="connsiteY2" fmla="*/ 3888509 h 3888509"/>
                <a:gd name="connsiteX3" fmla="*/ 0 w 2095500"/>
                <a:gd name="connsiteY3" fmla="*/ 3259282 h 3888509"/>
                <a:gd name="connsiteX4" fmla="*/ 1014845 w 2095500"/>
                <a:gd name="connsiteY4" fmla="*/ 0 h 3888509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889000 w 2095500"/>
                <a:gd name="connsiteY2" fmla="*/ 3887932 h 3887932"/>
                <a:gd name="connsiteX3" fmla="*/ 0 w 2095500"/>
                <a:gd name="connsiteY3" fmla="*/ 3259282 h 3887932"/>
                <a:gd name="connsiteX4" fmla="*/ 1014845 w 2095500"/>
                <a:gd name="connsiteY4" fmla="*/ 0 h 3887932"/>
                <a:gd name="connsiteX0" fmla="*/ 1014845 w 2149270"/>
                <a:gd name="connsiteY0" fmla="*/ 0 h 3887932"/>
                <a:gd name="connsiteX1" fmla="*/ 2095500 w 2149270"/>
                <a:gd name="connsiteY1" fmla="*/ 0 h 3887932"/>
                <a:gd name="connsiteX2" fmla="*/ 2095500 w 2149270"/>
                <a:gd name="connsiteY2" fmla="*/ 3887932 h 3887932"/>
                <a:gd name="connsiteX3" fmla="*/ 889000 w 2149270"/>
                <a:gd name="connsiteY3" fmla="*/ 3887932 h 3887932"/>
                <a:gd name="connsiteX4" fmla="*/ 0 w 2149270"/>
                <a:gd name="connsiteY4" fmla="*/ 3259282 h 3887932"/>
                <a:gd name="connsiteX5" fmla="*/ 1014845 w 214927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905000 w 2095500"/>
                <a:gd name="connsiteY2" fmla="*/ 173528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1014845 w 2111363"/>
                <a:gd name="connsiteY5" fmla="*/ 0 h 3887932"/>
                <a:gd name="connsiteX0" fmla="*/ 1014845 w 2111363"/>
                <a:gd name="connsiteY0" fmla="*/ 0 h 4012529"/>
                <a:gd name="connsiteX1" fmla="*/ 2095500 w 2111363"/>
                <a:gd name="connsiteY1" fmla="*/ 0 h 4012529"/>
                <a:gd name="connsiteX2" fmla="*/ 1828800 w 2111363"/>
                <a:gd name="connsiteY2" fmla="*/ 2021032 h 4012529"/>
                <a:gd name="connsiteX3" fmla="*/ 889000 w 2111363"/>
                <a:gd name="connsiteY3" fmla="*/ 3887932 h 4012529"/>
                <a:gd name="connsiteX4" fmla="*/ 0 w 2111363"/>
                <a:gd name="connsiteY4" fmla="*/ 3259282 h 4012529"/>
                <a:gd name="connsiteX5" fmla="*/ 2111363 w 2111363"/>
                <a:gd name="connsiteY5" fmla="*/ 3887932 h 4012529"/>
                <a:gd name="connsiteX6" fmla="*/ 1014845 w 2111363"/>
                <a:gd name="connsiteY6" fmla="*/ 0 h 4012529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11363" h="3887932">
                  <a:moveTo>
                    <a:pt x="1014845" y="0"/>
                  </a:moveTo>
                  <a:lnTo>
                    <a:pt x="2095500" y="0"/>
                  </a:lnTo>
                  <a:cubicBezTo>
                    <a:pt x="2082800" y="217632"/>
                    <a:pt x="2228850" y="420832"/>
                    <a:pt x="1828800" y="2021032"/>
                  </a:cubicBezTo>
                  <a:cubicBezTo>
                    <a:pt x="1384300" y="3233882"/>
                    <a:pt x="1202267" y="3265632"/>
                    <a:pt x="889000" y="3887932"/>
                  </a:cubicBezTo>
                  <a:lnTo>
                    <a:pt x="0" y="3259282"/>
                  </a:lnTo>
                  <a:cubicBezTo>
                    <a:pt x="273050" y="2890982"/>
                    <a:pt x="431800" y="2636982"/>
                    <a:pt x="774700" y="1703532"/>
                  </a:cubicBezTo>
                  <a:cubicBezTo>
                    <a:pt x="1206500" y="192232"/>
                    <a:pt x="984250" y="217632"/>
                    <a:pt x="1014845" y="0"/>
                  </a:cubicBezTo>
                  <a:close/>
                </a:path>
              </a:pathLst>
            </a:custGeom>
            <a:solidFill>
              <a:schemeClr val="bg1">
                <a:lumMod val="8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6" name="직사각형 10">
              <a:extLst>
                <a:ext uri="{FF2B5EF4-FFF2-40B4-BE49-F238E27FC236}">
                  <a16:creationId xmlns:a16="http://schemas.microsoft.com/office/drawing/2014/main" id="{E5BF5051-C0BD-45B3-9DAE-889A2865ECAF}"/>
                </a:ext>
              </a:extLst>
            </p:cNvPr>
            <p:cNvSpPr/>
            <p:nvPr/>
          </p:nvSpPr>
          <p:spPr>
            <a:xfrm>
              <a:off x="5546737" y="2481118"/>
              <a:ext cx="2111363" cy="3887932"/>
            </a:xfrm>
            <a:custGeom>
              <a:avLst/>
              <a:gdLst>
                <a:gd name="connsiteX0" fmla="*/ 0 w 1080655"/>
                <a:gd name="connsiteY0" fmla="*/ 0 h 3888509"/>
                <a:gd name="connsiteX1" fmla="*/ 1080655 w 1080655"/>
                <a:gd name="connsiteY1" fmla="*/ 0 h 3888509"/>
                <a:gd name="connsiteX2" fmla="*/ 1080655 w 1080655"/>
                <a:gd name="connsiteY2" fmla="*/ 3888509 h 3888509"/>
                <a:gd name="connsiteX3" fmla="*/ 0 w 1080655"/>
                <a:gd name="connsiteY3" fmla="*/ 3888509 h 3888509"/>
                <a:gd name="connsiteX4" fmla="*/ 0 w 1080655"/>
                <a:gd name="connsiteY4" fmla="*/ 0 h 3888509"/>
                <a:gd name="connsiteX0" fmla="*/ 1014845 w 2095500"/>
                <a:gd name="connsiteY0" fmla="*/ 0 h 3888509"/>
                <a:gd name="connsiteX1" fmla="*/ 2095500 w 2095500"/>
                <a:gd name="connsiteY1" fmla="*/ 0 h 3888509"/>
                <a:gd name="connsiteX2" fmla="*/ 2095500 w 2095500"/>
                <a:gd name="connsiteY2" fmla="*/ 3888509 h 3888509"/>
                <a:gd name="connsiteX3" fmla="*/ 0 w 2095500"/>
                <a:gd name="connsiteY3" fmla="*/ 3259282 h 3888509"/>
                <a:gd name="connsiteX4" fmla="*/ 1014845 w 2095500"/>
                <a:gd name="connsiteY4" fmla="*/ 0 h 3888509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889000 w 2095500"/>
                <a:gd name="connsiteY2" fmla="*/ 3887932 h 3887932"/>
                <a:gd name="connsiteX3" fmla="*/ 0 w 2095500"/>
                <a:gd name="connsiteY3" fmla="*/ 3259282 h 3887932"/>
                <a:gd name="connsiteX4" fmla="*/ 1014845 w 2095500"/>
                <a:gd name="connsiteY4" fmla="*/ 0 h 3887932"/>
                <a:gd name="connsiteX0" fmla="*/ 1014845 w 2149270"/>
                <a:gd name="connsiteY0" fmla="*/ 0 h 3887932"/>
                <a:gd name="connsiteX1" fmla="*/ 2095500 w 2149270"/>
                <a:gd name="connsiteY1" fmla="*/ 0 h 3887932"/>
                <a:gd name="connsiteX2" fmla="*/ 2095500 w 2149270"/>
                <a:gd name="connsiteY2" fmla="*/ 3887932 h 3887932"/>
                <a:gd name="connsiteX3" fmla="*/ 889000 w 2149270"/>
                <a:gd name="connsiteY3" fmla="*/ 3887932 h 3887932"/>
                <a:gd name="connsiteX4" fmla="*/ 0 w 2149270"/>
                <a:gd name="connsiteY4" fmla="*/ 3259282 h 3887932"/>
                <a:gd name="connsiteX5" fmla="*/ 1014845 w 214927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905000 w 2095500"/>
                <a:gd name="connsiteY2" fmla="*/ 173528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1014845 w 2111363"/>
                <a:gd name="connsiteY5" fmla="*/ 0 h 3887932"/>
                <a:gd name="connsiteX0" fmla="*/ 1014845 w 2111363"/>
                <a:gd name="connsiteY0" fmla="*/ 0 h 4012529"/>
                <a:gd name="connsiteX1" fmla="*/ 2095500 w 2111363"/>
                <a:gd name="connsiteY1" fmla="*/ 0 h 4012529"/>
                <a:gd name="connsiteX2" fmla="*/ 1828800 w 2111363"/>
                <a:gd name="connsiteY2" fmla="*/ 2021032 h 4012529"/>
                <a:gd name="connsiteX3" fmla="*/ 889000 w 2111363"/>
                <a:gd name="connsiteY3" fmla="*/ 3887932 h 4012529"/>
                <a:gd name="connsiteX4" fmla="*/ 0 w 2111363"/>
                <a:gd name="connsiteY4" fmla="*/ 3259282 h 4012529"/>
                <a:gd name="connsiteX5" fmla="*/ 2111363 w 2111363"/>
                <a:gd name="connsiteY5" fmla="*/ 3887932 h 4012529"/>
                <a:gd name="connsiteX6" fmla="*/ 1014845 w 2111363"/>
                <a:gd name="connsiteY6" fmla="*/ 0 h 4012529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11363" h="3887932">
                  <a:moveTo>
                    <a:pt x="1014845" y="0"/>
                  </a:moveTo>
                  <a:lnTo>
                    <a:pt x="2095500" y="0"/>
                  </a:lnTo>
                  <a:cubicBezTo>
                    <a:pt x="2082800" y="217632"/>
                    <a:pt x="2228850" y="420832"/>
                    <a:pt x="1828800" y="2021032"/>
                  </a:cubicBezTo>
                  <a:cubicBezTo>
                    <a:pt x="1384300" y="3233882"/>
                    <a:pt x="1202267" y="3265632"/>
                    <a:pt x="889000" y="3887932"/>
                  </a:cubicBezTo>
                  <a:lnTo>
                    <a:pt x="0" y="3259282"/>
                  </a:lnTo>
                  <a:cubicBezTo>
                    <a:pt x="273050" y="2890982"/>
                    <a:pt x="431800" y="2636982"/>
                    <a:pt x="774700" y="1703532"/>
                  </a:cubicBezTo>
                  <a:cubicBezTo>
                    <a:pt x="1206500" y="192232"/>
                    <a:pt x="984250" y="217632"/>
                    <a:pt x="1014845" y="0"/>
                  </a:cubicBezTo>
                  <a:close/>
                </a:path>
              </a:pathLst>
            </a:custGeom>
            <a:solidFill>
              <a:schemeClr val="bg1">
                <a:lumMod val="7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17" name="타원 16">
              <a:extLst>
                <a:ext uri="{FF2B5EF4-FFF2-40B4-BE49-F238E27FC236}">
                  <a16:creationId xmlns:a16="http://schemas.microsoft.com/office/drawing/2014/main" id="{364B0DBD-E7A5-4261-8662-8447D83F15AF}"/>
                </a:ext>
              </a:extLst>
            </p:cNvPr>
            <p:cNvSpPr/>
            <p:nvPr/>
          </p:nvSpPr>
          <p:spPr>
            <a:xfrm>
              <a:off x="8337071" y="1139401"/>
              <a:ext cx="1447800" cy="1447800"/>
            </a:xfrm>
            <a:prstGeom prst="ellipse">
              <a:avLst/>
            </a:prstGeom>
            <a:solidFill>
              <a:schemeClr val="bg1">
                <a:lumMod val="8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20" name="타원 19">
            <a:extLst>
              <a:ext uri="{FF2B5EF4-FFF2-40B4-BE49-F238E27FC236}">
                <a16:creationId xmlns:a16="http://schemas.microsoft.com/office/drawing/2014/main" id="{6695CC67-9853-4B40-8F65-39622294F6CD}"/>
              </a:ext>
            </a:extLst>
          </p:cNvPr>
          <p:cNvSpPr/>
          <p:nvPr userDrawn="1"/>
        </p:nvSpPr>
        <p:spPr>
          <a:xfrm>
            <a:off x="7593518" y="714241"/>
            <a:ext cx="1327641" cy="1327641"/>
          </a:xfrm>
          <a:prstGeom prst="ellipse">
            <a:avLst/>
          </a:prstGeom>
          <a:solidFill>
            <a:srgbClr val="FECF9C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8074780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제목 및 내용">
    <p:bg>
      <p:bgPr>
        <a:gradFill>
          <a:gsLst>
            <a:gs pos="38000">
              <a:schemeClr val="accent1">
                <a:lumMod val="5000"/>
                <a:lumOff val="95000"/>
              </a:schemeClr>
            </a:gs>
            <a:gs pos="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>
            <a:extLst>
              <a:ext uri="{FF2B5EF4-FFF2-40B4-BE49-F238E27FC236}">
                <a16:creationId xmlns:a16="http://schemas.microsoft.com/office/drawing/2014/main" id="{E280FF49-AB85-4838-A022-4ED69D486CA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3960" b="55879" l="41227" r="59002">
                        <a14:foregroundMark x1="42087" y1="49455" x2="41284" y2="49778"/>
                        <a14:foregroundMark x1="45814" y1="55636" x2="59002" y2="47515"/>
                        <a14:foregroundMark x1="54300" y1="54384" x2="47477" y2="54828"/>
                        <a14:foregroundMark x1="47477" y1="55071" x2="53326" y2="54707"/>
                        <a14:foregroundMark x1="52179" y1="51636" x2="50229" y2="46020"/>
                        <a14:foregroundMark x1="52523" y1="49212" x2="46502" y2="51636"/>
                        <a14:foregroundMark x1="52179" y1="51394" x2="51376" y2="50384"/>
                        <a14:foregroundMark x1="53670" y1="49778" x2="54128" y2="48202"/>
                        <a14:foregroundMark x1="54472" y1="48081" x2="46961" y2="49333"/>
                        <a14:foregroundMark x1="51204" y1="50586" x2="44839" y2="48768"/>
                        <a14:foregroundMark x1="51376" y1="50020" x2="46961" y2="53818"/>
                        <a14:foregroundMark x1="47305" y1="54626" x2="54472" y2="54949"/>
                        <a14:foregroundMark x1="52695" y1="55758" x2="48108" y2="55515"/>
                        <a14:foregroundMark x1="48280" y1="55434" x2="46502" y2="50465"/>
                        <a14:foregroundMark x1="49885" y1="52323" x2="50229" y2="52202"/>
                        <a14:foregroundMark x1="53670" y1="52323" x2="51548" y2="48283"/>
                        <a14:foregroundMark x1="49885" y1="45657" x2="50917" y2="49455"/>
                        <a14:foregroundMark x1="49427" y1="53253" x2="47821" y2="51636"/>
                        <a14:foregroundMark x1="52695" y1="46909" x2="50917" y2="504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672" t="42500" r="39704" b="42592"/>
          <a:stretch/>
        </p:blipFill>
        <p:spPr>
          <a:xfrm>
            <a:off x="11120696" y="6409076"/>
            <a:ext cx="301624" cy="309309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2017E190-796F-497D-B80F-E0D4ECB7D5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18" t="26852" r="4084" b="28703"/>
          <a:stretch/>
        </p:blipFill>
        <p:spPr>
          <a:xfrm>
            <a:off x="11533589" y="6409076"/>
            <a:ext cx="453397" cy="290174"/>
          </a:xfrm>
          <a:prstGeom prst="rect">
            <a:avLst/>
          </a:prstGeom>
        </p:spPr>
      </p:pic>
      <p:pic>
        <p:nvPicPr>
          <p:cNvPr id="9" name="Picture 2" descr="http://creative.re.kr/wp-content/uploads/2021/08/ginuecenter.png">
            <a:extLst>
              <a:ext uri="{FF2B5EF4-FFF2-40B4-BE49-F238E27FC236}">
                <a16:creationId xmlns:a16="http://schemas.microsoft.com/office/drawing/2014/main" id="{EB332C24-CA46-4973-9586-ED184471FF2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5481" y="225510"/>
            <a:ext cx="991505" cy="275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그룹 12">
            <a:extLst>
              <a:ext uri="{FF2B5EF4-FFF2-40B4-BE49-F238E27FC236}">
                <a16:creationId xmlns:a16="http://schemas.microsoft.com/office/drawing/2014/main" id="{307EC00B-9691-401E-B0EF-A2A9A3B8CFF6}"/>
              </a:ext>
            </a:extLst>
          </p:cNvPr>
          <p:cNvGrpSpPr/>
          <p:nvPr userDrawn="1"/>
        </p:nvGrpSpPr>
        <p:grpSpPr>
          <a:xfrm>
            <a:off x="-1204317" y="-2009752"/>
            <a:ext cx="3650013" cy="4019503"/>
            <a:chOff x="5035953" y="1139401"/>
            <a:chExt cx="4748918" cy="5229649"/>
          </a:xfrm>
        </p:grpSpPr>
        <p:sp>
          <p:nvSpPr>
            <p:cNvPr id="14" name="직사각형 10">
              <a:extLst>
                <a:ext uri="{FF2B5EF4-FFF2-40B4-BE49-F238E27FC236}">
                  <a16:creationId xmlns:a16="http://schemas.microsoft.com/office/drawing/2014/main" id="{D882CE8D-254F-47B5-A2FE-E9070010796A}"/>
                </a:ext>
              </a:extLst>
            </p:cNvPr>
            <p:cNvSpPr/>
            <p:nvPr/>
          </p:nvSpPr>
          <p:spPr>
            <a:xfrm rot="8713265">
              <a:off x="6491927" y="2218229"/>
              <a:ext cx="2111363" cy="3887932"/>
            </a:xfrm>
            <a:custGeom>
              <a:avLst/>
              <a:gdLst>
                <a:gd name="connsiteX0" fmla="*/ 0 w 1080655"/>
                <a:gd name="connsiteY0" fmla="*/ 0 h 3888509"/>
                <a:gd name="connsiteX1" fmla="*/ 1080655 w 1080655"/>
                <a:gd name="connsiteY1" fmla="*/ 0 h 3888509"/>
                <a:gd name="connsiteX2" fmla="*/ 1080655 w 1080655"/>
                <a:gd name="connsiteY2" fmla="*/ 3888509 h 3888509"/>
                <a:gd name="connsiteX3" fmla="*/ 0 w 1080655"/>
                <a:gd name="connsiteY3" fmla="*/ 3888509 h 3888509"/>
                <a:gd name="connsiteX4" fmla="*/ 0 w 1080655"/>
                <a:gd name="connsiteY4" fmla="*/ 0 h 3888509"/>
                <a:gd name="connsiteX0" fmla="*/ 1014845 w 2095500"/>
                <a:gd name="connsiteY0" fmla="*/ 0 h 3888509"/>
                <a:gd name="connsiteX1" fmla="*/ 2095500 w 2095500"/>
                <a:gd name="connsiteY1" fmla="*/ 0 h 3888509"/>
                <a:gd name="connsiteX2" fmla="*/ 2095500 w 2095500"/>
                <a:gd name="connsiteY2" fmla="*/ 3888509 h 3888509"/>
                <a:gd name="connsiteX3" fmla="*/ 0 w 2095500"/>
                <a:gd name="connsiteY3" fmla="*/ 3259282 h 3888509"/>
                <a:gd name="connsiteX4" fmla="*/ 1014845 w 2095500"/>
                <a:gd name="connsiteY4" fmla="*/ 0 h 3888509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889000 w 2095500"/>
                <a:gd name="connsiteY2" fmla="*/ 3887932 h 3887932"/>
                <a:gd name="connsiteX3" fmla="*/ 0 w 2095500"/>
                <a:gd name="connsiteY3" fmla="*/ 3259282 h 3887932"/>
                <a:gd name="connsiteX4" fmla="*/ 1014845 w 2095500"/>
                <a:gd name="connsiteY4" fmla="*/ 0 h 3887932"/>
                <a:gd name="connsiteX0" fmla="*/ 1014845 w 2149270"/>
                <a:gd name="connsiteY0" fmla="*/ 0 h 3887932"/>
                <a:gd name="connsiteX1" fmla="*/ 2095500 w 2149270"/>
                <a:gd name="connsiteY1" fmla="*/ 0 h 3887932"/>
                <a:gd name="connsiteX2" fmla="*/ 2095500 w 2149270"/>
                <a:gd name="connsiteY2" fmla="*/ 3887932 h 3887932"/>
                <a:gd name="connsiteX3" fmla="*/ 889000 w 2149270"/>
                <a:gd name="connsiteY3" fmla="*/ 3887932 h 3887932"/>
                <a:gd name="connsiteX4" fmla="*/ 0 w 2149270"/>
                <a:gd name="connsiteY4" fmla="*/ 3259282 h 3887932"/>
                <a:gd name="connsiteX5" fmla="*/ 1014845 w 214927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905000 w 2095500"/>
                <a:gd name="connsiteY2" fmla="*/ 173528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1014845 w 2111363"/>
                <a:gd name="connsiteY5" fmla="*/ 0 h 3887932"/>
                <a:gd name="connsiteX0" fmla="*/ 1014845 w 2111363"/>
                <a:gd name="connsiteY0" fmla="*/ 0 h 4012529"/>
                <a:gd name="connsiteX1" fmla="*/ 2095500 w 2111363"/>
                <a:gd name="connsiteY1" fmla="*/ 0 h 4012529"/>
                <a:gd name="connsiteX2" fmla="*/ 1828800 w 2111363"/>
                <a:gd name="connsiteY2" fmla="*/ 2021032 h 4012529"/>
                <a:gd name="connsiteX3" fmla="*/ 889000 w 2111363"/>
                <a:gd name="connsiteY3" fmla="*/ 3887932 h 4012529"/>
                <a:gd name="connsiteX4" fmla="*/ 0 w 2111363"/>
                <a:gd name="connsiteY4" fmla="*/ 3259282 h 4012529"/>
                <a:gd name="connsiteX5" fmla="*/ 2111363 w 2111363"/>
                <a:gd name="connsiteY5" fmla="*/ 3887932 h 4012529"/>
                <a:gd name="connsiteX6" fmla="*/ 1014845 w 2111363"/>
                <a:gd name="connsiteY6" fmla="*/ 0 h 4012529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11363" h="3887932">
                  <a:moveTo>
                    <a:pt x="1014845" y="0"/>
                  </a:moveTo>
                  <a:lnTo>
                    <a:pt x="2095500" y="0"/>
                  </a:lnTo>
                  <a:cubicBezTo>
                    <a:pt x="2082800" y="217632"/>
                    <a:pt x="2228850" y="420832"/>
                    <a:pt x="1828800" y="2021032"/>
                  </a:cubicBezTo>
                  <a:cubicBezTo>
                    <a:pt x="1384300" y="3233882"/>
                    <a:pt x="1202267" y="3265632"/>
                    <a:pt x="889000" y="3887932"/>
                  </a:cubicBezTo>
                  <a:lnTo>
                    <a:pt x="0" y="3259282"/>
                  </a:lnTo>
                  <a:cubicBezTo>
                    <a:pt x="273050" y="2890982"/>
                    <a:pt x="431800" y="2636982"/>
                    <a:pt x="774700" y="1703532"/>
                  </a:cubicBezTo>
                  <a:cubicBezTo>
                    <a:pt x="1206500" y="192232"/>
                    <a:pt x="984250" y="217632"/>
                    <a:pt x="1014845" y="0"/>
                  </a:cubicBezTo>
                  <a:close/>
                </a:path>
              </a:pathLst>
            </a:cu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15" name="직사각형 10">
              <a:extLst>
                <a:ext uri="{FF2B5EF4-FFF2-40B4-BE49-F238E27FC236}">
                  <a16:creationId xmlns:a16="http://schemas.microsoft.com/office/drawing/2014/main" id="{32EAAB0F-2DDB-444A-BC83-2A177A660FA6}"/>
                </a:ext>
              </a:extLst>
            </p:cNvPr>
            <p:cNvSpPr/>
            <p:nvPr/>
          </p:nvSpPr>
          <p:spPr>
            <a:xfrm rot="4357939">
              <a:off x="5924238" y="2008680"/>
              <a:ext cx="2111362" cy="3887932"/>
            </a:xfrm>
            <a:custGeom>
              <a:avLst/>
              <a:gdLst>
                <a:gd name="connsiteX0" fmla="*/ 0 w 1080655"/>
                <a:gd name="connsiteY0" fmla="*/ 0 h 3888509"/>
                <a:gd name="connsiteX1" fmla="*/ 1080655 w 1080655"/>
                <a:gd name="connsiteY1" fmla="*/ 0 h 3888509"/>
                <a:gd name="connsiteX2" fmla="*/ 1080655 w 1080655"/>
                <a:gd name="connsiteY2" fmla="*/ 3888509 h 3888509"/>
                <a:gd name="connsiteX3" fmla="*/ 0 w 1080655"/>
                <a:gd name="connsiteY3" fmla="*/ 3888509 h 3888509"/>
                <a:gd name="connsiteX4" fmla="*/ 0 w 1080655"/>
                <a:gd name="connsiteY4" fmla="*/ 0 h 3888509"/>
                <a:gd name="connsiteX0" fmla="*/ 1014845 w 2095500"/>
                <a:gd name="connsiteY0" fmla="*/ 0 h 3888509"/>
                <a:gd name="connsiteX1" fmla="*/ 2095500 w 2095500"/>
                <a:gd name="connsiteY1" fmla="*/ 0 h 3888509"/>
                <a:gd name="connsiteX2" fmla="*/ 2095500 w 2095500"/>
                <a:gd name="connsiteY2" fmla="*/ 3888509 h 3888509"/>
                <a:gd name="connsiteX3" fmla="*/ 0 w 2095500"/>
                <a:gd name="connsiteY3" fmla="*/ 3259282 h 3888509"/>
                <a:gd name="connsiteX4" fmla="*/ 1014845 w 2095500"/>
                <a:gd name="connsiteY4" fmla="*/ 0 h 3888509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889000 w 2095500"/>
                <a:gd name="connsiteY2" fmla="*/ 3887932 h 3887932"/>
                <a:gd name="connsiteX3" fmla="*/ 0 w 2095500"/>
                <a:gd name="connsiteY3" fmla="*/ 3259282 h 3887932"/>
                <a:gd name="connsiteX4" fmla="*/ 1014845 w 2095500"/>
                <a:gd name="connsiteY4" fmla="*/ 0 h 3887932"/>
                <a:gd name="connsiteX0" fmla="*/ 1014845 w 2149270"/>
                <a:gd name="connsiteY0" fmla="*/ 0 h 3887932"/>
                <a:gd name="connsiteX1" fmla="*/ 2095500 w 2149270"/>
                <a:gd name="connsiteY1" fmla="*/ 0 h 3887932"/>
                <a:gd name="connsiteX2" fmla="*/ 2095500 w 2149270"/>
                <a:gd name="connsiteY2" fmla="*/ 3887932 h 3887932"/>
                <a:gd name="connsiteX3" fmla="*/ 889000 w 2149270"/>
                <a:gd name="connsiteY3" fmla="*/ 3887932 h 3887932"/>
                <a:gd name="connsiteX4" fmla="*/ 0 w 2149270"/>
                <a:gd name="connsiteY4" fmla="*/ 3259282 h 3887932"/>
                <a:gd name="connsiteX5" fmla="*/ 1014845 w 214927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905000 w 2095500"/>
                <a:gd name="connsiteY2" fmla="*/ 173528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1014845 w 2111363"/>
                <a:gd name="connsiteY5" fmla="*/ 0 h 3887932"/>
                <a:gd name="connsiteX0" fmla="*/ 1014845 w 2111363"/>
                <a:gd name="connsiteY0" fmla="*/ 0 h 4012529"/>
                <a:gd name="connsiteX1" fmla="*/ 2095500 w 2111363"/>
                <a:gd name="connsiteY1" fmla="*/ 0 h 4012529"/>
                <a:gd name="connsiteX2" fmla="*/ 1828800 w 2111363"/>
                <a:gd name="connsiteY2" fmla="*/ 2021032 h 4012529"/>
                <a:gd name="connsiteX3" fmla="*/ 889000 w 2111363"/>
                <a:gd name="connsiteY3" fmla="*/ 3887932 h 4012529"/>
                <a:gd name="connsiteX4" fmla="*/ 0 w 2111363"/>
                <a:gd name="connsiteY4" fmla="*/ 3259282 h 4012529"/>
                <a:gd name="connsiteX5" fmla="*/ 2111363 w 2111363"/>
                <a:gd name="connsiteY5" fmla="*/ 3887932 h 4012529"/>
                <a:gd name="connsiteX6" fmla="*/ 1014845 w 2111363"/>
                <a:gd name="connsiteY6" fmla="*/ 0 h 4012529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11363" h="3887932">
                  <a:moveTo>
                    <a:pt x="1014845" y="0"/>
                  </a:moveTo>
                  <a:lnTo>
                    <a:pt x="2095500" y="0"/>
                  </a:lnTo>
                  <a:cubicBezTo>
                    <a:pt x="2082800" y="217632"/>
                    <a:pt x="2228850" y="420832"/>
                    <a:pt x="1828800" y="2021032"/>
                  </a:cubicBezTo>
                  <a:cubicBezTo>
                    <a:pt x="1384300" y="3233882"/>
                    <a:pt x="1202267" y="3265632"/>
                    <a:pt x="889000" y="3887932"/>
                  </a:cubicBezTo>
                  <a:lnTo>
                    <a:pt x="0" y="3259282"/>
                  </a:lnTo>
                  <a:cubicBezTo>
                    <a:pt x="273050" y="2890982"/>
                    <a:pt x="431800" y="2636982"/>
                    <a:pt x="774700" y="1703532"/>
                  </a:cubicBezTo>
                  <a:cubicBezTo>
                    <a:pt x="1206500" y="192232"/>
                    <a:pt x="984250" y="217632"/>
                    <a:pt x="1014845" y="0"/>
                  </a:cubicBezTo>
                  <a:close/>
                </a:path>
              </a:pathLst>
            </a:custGeom>
            <a:solidFill>
              <a:schemeClr val="bg1">
                <a:lumMod val="8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6" name="직사각형 10">
              <a:extLst>
                <a:ext uri="{FF2B5EF4-FFF2-40B4-BE49-F238E27FC236}">
                  <a16:creationId xmlns:a16="http://schemas.microsoft.com/office/drawing/2014/main" id="{E5BF5051-C0BD-45B3-9DAE-889A2865ECAF}"/>
                </a:ext>
              </a:extLst>
            </p:cNvPr>
            <p:cNvSpPr/>
            <p:nvPr/>
          </p:nvSpPr>
          <p:spPr>
            <a:xfrm>
              <a:off x="5546737" y="2481118"/>
              <a:ext cx="2111363" cy="3887932"/>
            </a:xfrm>
            <a:custGeom>
              <a:avLst/>
              <a:gdLst>
                <a:gd name="connsiteX0" fmla="*/ 0 w 1080655"/>
                <a:gd name="connsiteY0" fmla="*/ 0 h 3888509"/>
                <a:gd name="connsiteX1" fmla="*/ 1080655 w 1080655"/>
                <a:gd name="connsiteY1" fmla="*/ 0 h 3888509"/>
                <a:gd name="connsiteX2" fmla="*/ 1080655 w 1080655"/>
                <a:gd name="connsiteY2" fmla="*/ 3888509 h 3888509"/>
                <a:gd name="connsiteX3" fmla="*/ 0 w 1080655"/>
                <a:gd name="connsiteY3" fmla="*/ 3888509 h 3888509"/>
                <a:gd name="connsiteX4" fmla="*/ 0 w 1080655"/>
                <a:gd name="connsiteY4" fmla="*/ 0 h 3888509"/>
                <a:gd name="connsiteX0" fmla="*/ 1014845 w 2095500"/>
                <a:gd name="connsiteY0" fmla="*/ 0 h 3888509"/>
                <a:gd name="connsiteX1" fmla="*/ 2095500 w 2095500"/>
                <a:gd name="connsiteY1" fmla="*/ 0 h 3888509"/>
                <a:gd name="connsiteX2" fmla="*/ 2095500 w 2095500"/>
                <a:gd name="connsiteY2" fmla="*/ 3888509 h 3888509"/>
                <a:gd name="connsiteX3" fmla="*/ 0 w 2095500"/>
                <a:gd name="connsiteY3" fmla="*/ 3259282 h 3888509"/>
                <a:gd name="connsiteX4" fmla="*/ 1014845 w 2095500"/>
                <a:gd name="connsiteY4" fmla="*/ 0 h 3888509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889000 w 2095500"/>
                <a:gd name="connsiteY2" fmla="*/ 3887932 h 3887932"/>
                <a:gd name="connsiteX3" fmla="*/ 0 w 2095500"/>
                <a:gd name="connsiteY3" fmla="*/ 3259282 h 3887932"/>
                <a:gd name="connsiteX4" fmla="*/ 1014845 w 2095500"/>
                <a:gd name="connsiteY4" fmla="*/ 0 h 3887932"/>
                <a:gd name="connsiteX0" fmla="*/ 1014845 w 2149270"/>
                <a:gd name="connsiteY0" fmla="*/ 0 h 3887932"/>
                <a:gd name="connsiteX1" fmla="*/ 2095500 w 2149270"/>
                <a:gd name="connsiteY1" fmla="*/ 0 h 3887932"/>
                <a:gd name="connsiteX2" fmla="*/ 2095500 w 2149270"/>
                <a:gd name="connsiteY2" fmla="*/ 3887932 h 3887932"/>
                <a:gd name="connsiteX3" fmla="*/ 889000 w 2149270"/>
                <a:gd name="connsiteY3" fmla="*/ 3887932 h 3887932"/>
                <a:gd name="connsiteX4" fmla="*/ 0 w 2149270"/>
                <a:gd name="connsiteY4" fmla="*/ 3259282 h 3887932"/>
                <a:gd name="connsiteX5" fmla="*/ 1014845 w 214927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905000 w 2095500"/>
                <a:gd name="connsiteY2" fmla="*/ 173528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1014845 w 2111363"/>
                <a:gd name="connsiteY5" fmla="*/ 0 h 3887932"/>
                <a:gd name="connsiteX0" fmla="*/ 1014845 w 2111363"/>
                <a:gd name="connsiteY0" fmla="*/ 0 h 4012529"/>
                <a:gd name="connsiteX1" fmla="*/ 2095500 w 2111363"/>
                <a:gd name="connsiteY1" fmla="*/ 0 h 4012529"/>
                <a:gd name="connsiteX2" fmla="*/ 1828800 w 2111363"/>
                <a:gd name="connsiteY2" fmla="*/ 2021032 h 4012529"/>
                <a:gd name="connsiteX3" fmla="*/ 889000 w 2111363"/>
                <a:gd name="connsiteY3" fmla="*/ 3887932 h 4012529"/>
                <a:gd name="connsiteX4" fmla="*/ 0 w 2111363"/>
                <a:gd name="connsiteY4" fmla="*/ 3259282 h 4012529"/>
                <a:gd name="connsiteX5" fmla="*/ 2111363 w 2111363"/>
                <a:gd name="connsiteY5" fmla="*/ 3887932 h 4012529"/>
                <a:gd name="connsiteX6" fmla="*/ 1014845 w 2111363"/>
                <a:gd name="connsiteY6" fmla="*/ 0 h 4012529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11363" h="3887932">
                  <a:moveTo>
                    <a:pt x="1014845" y="0"/>
                  </a:moveTo>
                  <a:lnTo>
                    <a:pt x="2095500" y="0"/>
                  </a:lnTo>
                  <a:cubicBezTo>
                    <a:pt x="2082800" y="217632"/>
                    <a:pt x="2228850" y="420832"/>
                    <a:pt x="1828800" y="2021032"/>
                  </a:cubicBezTo>
                  <a:cubicBezTo>
                    <a:pt x="1384300" y="3233882"/>
                    <a:pt x="1202267" y="3265632"/>
                    <a:pt x="889000" y="3887932"/>
                  </a:cubicBezTo>
                  <a:lnTo>
                    <a:pt x="0" y="3259282"/>
                  </a:lnTo>
                  <a:cubicBezTo>
                    <a:pt x="273050" y="2890982"/>
                    <a:pt x="431800" y="2636982"/>
                    <a:pt x="774700" y="1703532"/>
                  </a:cubicBezTo>
                  <a:cubicBezTo>
                    <a:pt x="1206500" y="192232"/>
                    <a:pt x="984250" y="217632"/>
                    <a:pt x="1014845" y="0"/>
                  </a:cubicBezTo>
                  <a:close/>
                </a:path>
              </a:pathLst>
            </a:custGeom>
            <a:solidFill>
              <a:schemeClr val="bg1">
                <a:lumMod val="7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17" name="타원 16">
              <a:extLst>
                <a:ext uri="{FF2B5EF4-FFF2-40B4-BE49-F238E27FC236}">
                  <a16:creationId xmlns:a16="http://schemas.microsoft.com/office/drawing/2014/main" id="{364B0DBD-E7A5-4261-8662-8447D83F15AF}"/>
                </a:ext>
              </a:extLst>
            </p:cNvPr>
            <p:cNvSpPr/>
            <p:nvPr/>
          </p:nvSpPr>
          <p:spPr>
            <a:xfrm>
              <a:off x="8337071" y="1139401"/>
              <a:ext cx="1447800" cy="1447800"/>
            </a:xfrm>
            <a:prstGeom prst="ellipse">
              <a:avLst/>
            </a:prstGeom>
            <a:solidFill>
              <a:schemeClr val="bg1">
                <a:lumMod val="8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4788534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C388D064-A5B3-4B8B-9278-8B40DE2ECB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67DE550A-4B8D-46FC-995E-7037DD4884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368515A1-9CA4-4E11-B60E-29AC429287B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8CC078-3779-4476-A261-CCFF7128A1F5}" type="datetimeFigureOut">
              <a:rPr lang="ko-KR" altLang="en-US" smtClean="0"/>
              <a:t>2022-05-02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EA658823-5956-4066-A690-71ED3E7770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3663ADD3-67EB-4443-B4CB-CC88D6F053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8413F6-9D5C-4857-B485-B6081B5D6BB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952474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bmp"/><Relationship Id="rId2" Type="http://schemas.openxmlformats.org/officeDocument/2006/relationships/image" Target="../media/image16.bmp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bm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bm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bm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bmp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orangedatamining.com/download" TargetMode="External"/><Relationship Id="rId2" Type="http://schemas.openxmlformats.org/officeDocument/2006/relationships/image" Target="../media/image23.bmp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bm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listly.io/ko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joongang.co.kr/article/22760868#home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thescoop.co.kr/news/articleView.html?idxno=19029" TargetMode="Externa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90">
          <a:fgClr>
            <a:srgbClr val="0D6ABA"/>
          </a:fgClr>
          <a:bgClr>
            <a:schemeClr val="accent1">
              <a:lumMod val="75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직사각형 13">
            <a:extLst>
              <a:ext uri="{FF2B5EF4-FFF2-40B4-BE49-F238E27FC236}">
                <a16:creationId xmlns:a16="http://schemas.microsoft.com/office/drawing/2014/main" id="{7FFCF15B-68CB-4BD0-B182-2CC3D27D2E4D}"/>
              </a:ext>
            </a:extLst>
          </p:cNvPr>
          <p:cNvSpPr/>
          <p:nvPr/>
        </p:nvSpPr>
        <p:spPr>
          <a:xfrm>
            <a:off x="0" y="5991224"/>
            <a:ext cx="12192000" cy="8985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16" name="그룹 15">
            <a:extLst>
              <a:ext uri="{FF2B5EF4-FFF2-40B4-BE49-F238E27FC236}">
                <a16:creationId xmlns:a16="http://schemas.microsoft.com/office/drawing/2014/main" id="{D7F10CBA-C888-442D-BFE3-B15DFA1F3770}"/>
              </a:ext>
            </a:extLst>
          </p:cNvPr>
          <p:cNvGrpSpPr/>
          <p:nvPr/>
        </p:nvGrpSpPr>
        <p:grpSpPr>
          <a:xfrm>
            <a:off x="-886817" y="-667153"/>
            <a:ext cx="3650013" cy="4019503"/>
            <a:chOff x="5035953" y="1139401"/>
            <a:chExt cx="4748918" cy="5229649"/>
          </a:xfrm>
        </p:grpSpPr>
        <p:sp>
          <p:nvSpPr>
            <p:cNvPr id="17" name="직사각형 10">
              <a:extLst>
                <a:ext uri="{FF2B5EF4-FFF2-40B4-BE49-F238E27FC236}">
                  <a16:creationId xmlns:a16="http://schemas.microsoft.com/office/drawing/2014/main" id="{457C2E2D-CC52-4E9D-AE2E-8E6CC185E556}"/>
                </a:ext>
              </a:extLst>
            </p:cNvPr>
            <p:cNvSpPr/>
            <p:nvPr/>
          </p:nvSpPr>
          <p:spPr>
            <a:xfrm rot="8713265">
              <a:off x="6491927" y="2218229"/>
              <a:ext cx="2111363" cy="3887932"/>
            </a:xfrm>
            <a:custGeom>
              <a:avLst/>
              <a:gdLst>
                <a:gd name="connsiteX0" fmla="*/ 0 w 1080655"/>
                <a:gd name="connsiteY0" fmla="*/ 0 h 3888509"/>
                <a:gd name="connsiteX1" fmla="*/ 1080655 w 1080655"/>
                <a:gd name="connsiteY1" fmla="*/ 0 h 3888509"/>
                <a:gd name="connsiteX2" fmla="*/ 1080655 w 1080655"/>
                <a:gd name="connsiteY2" fmla="*/ 3888509 h 3888509"/>
                <a:gd name="connsiteX3" fmla="*/ 0 w 1080655"/>
                <a:gd name="connsiteY3" fmla="*/ 3888509 h 3888509"/>
                <a:gd name="connsiteX4" fmla="*/ 0 w 1080655"/>
                <a:gd name="connsiteY4" fmla="*/ 0 h 3888509"/>
                <a:gd name="connsiteX0" fmla="*/ 1014845 w 2095500"/>
                <a:gd name="connsiteY0" fmla="*/ 0 h 3888509"/>
                <a:gd name="connsiteX1" fmla="*/ 2095500 w 2095500"/>
                <a:gd name="connsiteY1" fmla="*/ 0 h 3888509"/>
                <a:gd name="connsiteX2" fmla="*/ 2095500 w 2095500"/>
                <a:gd name="connsiteY2" fmla="*/ 3888509 h 3888509"/>
                <a:gd name="connsiteX3" fmla="*/ 0 w 2095500"/>
                <a:gd name="connsiteY3" fmla="*/ 3259282 h 3888509"/>
                <a:gd name="connsiteX4" fmla="*/ 1014845 w 2095500"/>
                <a:gd name="connsiteY4" fmla="*/ 0 h 3888509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889000 w 2095500"/>
                <a:gd name="connsiteY2" fmla="*/ 3887932 h 3887932"/>
                <a:gd name="connsiteX3" fmla="*/ 0 w 2095500"/>
                <a:gd name="connsiteY3" fmla="*/ 3259282 h 3887932"/>
                <a:gd name="connsiteX4" fmla="*/ 1014845 w 2095500"/>
                <a:gd name="connsiteY4" fmla="*/ 0 h 3887932"/>
                <a:gd name="connsiteX0" fmla="*/ 1014845 w 2149270"/>
                <a:gd name="connsiteY0" fmla="*/ 0 h 3887932"/>
                <a:gd name="connsiteX1" fmla="*/ 2095500 w 2149270"/>
                <a:gd name="connsiteY1" fmla="*/ 0 h 3887932"/>
                <a:gd name="connsiteX2" fmla="*/ 2095500 w 2149270"/>
                <a:gd name="connsiteY2" fmla="*/ 3887932 h 3887932"/>
                <a:gd name="connsiteX3" fmla="*/ 889000 w 2149270"/>
                <a:gd name="connsiteY3" fmla="*/ 3887932 h 3887932"/>
                <a:gd name="connsiteX4" fmla="*/ 0 w 2149270"/>
                <a:gd name="connsiteY4" fmla="*/ 3259282 h 3887932"/>
                <a:gd name="connsiteX5" fmla="*/ 1014845 w 214927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905000 w 2095500"/>
                <a:gd name="connsiteY2" fmla="*/ 173528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1014845 w 2111363"/>
                <a:gd name="connsiteY5" fmla="*/ 0 h 3887932"/>
                <a:gd name="connsiteX0" fmla="*/ 1014845 w 2111363"/>
                <a:gd name="connsiteY0" fmla="*/ 0 h 4012529"/>
                <a:gd name="connsiteX1" fmla="*/ 2095500 w 2111363"/>
                <a:gd name="connsiteY1" fmla="*/ 0 h 4012529"/>
                <a:gd name="connsiteX2" fmla="*/ 1828800 w 2111363"/>
                <a:gd name="connsiteY2" fmla="*/ 2021032 h 4012529"/>
                <a:gd name="connsiteX3" fmla="*/ 889000 w 2111363"/>
                <a:gd name="connsiteY3" fmla="*/ 3887932 h 4012529"/>
                <a:gd name="connsiteX4" fmla="*/ 0 w 2111363"/>
                <a:gd name="connsiteY4" fmla="*/ 3259282 h 4012529"/>
                <a:gd name="connsiteX5" fmla="*/ 2111363 w 2111363"/>
                <a:gd name="connsiteY5" fmla="*/ 3887932 h 4012529"/>
                <a:gd name="connsiteX6" fmla="*/ 1014845 w 2111363"/>
                <a:gd name="connsiteY6" fmla="*/ 0 h 4012529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11363" h="3887932">
                  <a:moveTo>
                    <a:pt x="1014845" y="0"/>
                  </a:moveTo>
                  <a:lnTo>
                    <a:pt x="2095500" y="0"/>
                  </a:lnTo>
                  <a:cubicBezTo>
                    <a:pt x="2082800" y="217632"/>
                    <a:pt x="2228850" y="420832"/>
                    <a:pt x="1828800" y="2021032"/>
                  </a:cubicBezTo>
                  <a:cubicBezTo>
                    <a:pt x="1384300" y="3233882"/>
                    <a:pt x="1202267" y="3265632"/>
                    <a:pt x="889000" y="3887932"/>
                  </a:cubicBezTo>
                  <a:lnTo>
                    <a:pt x="0" y="3259282"/>
                  </a:lnTo>
                  <a:cubicBezTo>
                    <a:pt x="273050" y="2890982"/>
                    <a:pt x="431800" y="2636982"/>
                    <a:pt x="774700" y="1703532"/>
                  </a:cubicBezTo>
                  <a:cubicBezTo>
                    <a:pt x="1206500" y="192232"/>
                    <a:pt x="984250" y="217632"/>
                    <a:pt x="1014845" y="0"/>
                  </a:cubicBezTo>
                  <a:close/>
                </a:path>
              </a:pathLst>
            </a:custGeom>
            <a:solidFill>
              <a:srgbClr val="4988C3">
                <a:alpha val="50000"/>
              </a:srgbClr>
            </a:solidFill>
            <a:ln>
              <a:solidFill>
                <a:srgbClr val="0D6ABA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18" name="직사각형 10">
              <a:extLst>
                <a:ext uri="{FF2B5EF4-FFF2-40B4-BE49-F238E27FC236}">
                  <a16:creationId xmlns:a16="http://schemas.microsoft.com/office/drawing/2014/main" id="{5EBB8730-9FF7-4284-8D04-432AB2E8651E}"/>
                </a:ext>
              </a:extLst>
            </p:cNvPr>
            <p:cNvSpPr/>
            <p:nvPr/>
          </p:nvSpPr>
          <p:spPr>
            <a:xfrm rot="4357939">
              <a:off x="5924238" y="2008680"/>
              <a:ext cx="2111362" cy="3887932"/>
            </a:xfrm>
            <a:custGeom>
              <a:avLst/>
              <a:gdLst>
                <a:gd name="connsiteX0" fmla="*/ 0 w 1080655"/>
                <a:gd name="connsiteY0" fmla="*/ 0 h 3888509"/>
                <a:gd name="connsiteX1" fmla="*/ 1080655 w 1080655"/>
                <a:gd name="connsiteY1" fmla="*/ 0 h 3888509"/>
                <a:gd name="connsiteX2" fmla="*/ 1080655 w 1080655"/>
                <a:gd name="connsiteY2" fmla="*/ 3888509 h 3888509"/>
                <a:gd name="connsiteX3" fmla="*/ 0 w 1080655"/>
                <a:gd name="connsiteY3" fmla="*/ 3888509 h 3888509"/>
                <a:gd name="connsiteX4" fmla="*/ 0 w 1080655"/>
                <a:gd name="connsiteY4" fmla="*/ 0 h 3888509"/>
                <a:gd name="connsiteX0" fmla="*/ 1014845 w 2095500"/>
                <a:gd name="connsiteY0" fmla="*/ 0 h 3888509"/>
                <a:gd name="connsiteX1" fmla="*/ 2095500 w 2095500"/>
                <a:gd name="connsiteY1" fmla="*/ 0 h 3888509"/>
                <a:gd name="connsiteX2" fmla="*/ 2095500 w 2095500"/>
                <a:gd name="connsiteY2" fmla="*/ 3888509 h 3888509"/>
                <a:gd name="connsiteX3" fmla="*/ 0 w 2095500"/>
                <a:gd name="connsiteY3" fmla="*/ 3259282 h 3888509"/>
                <a:gd name="connsiteX4" fmla="*/ 1014845 w 2095500"/>
                <a:gd name="connsiteY4" fmla="*/ 0 h 3888509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889000 w 2095500"/>
                <a:gd name="connsiteY2" fmla="*/ 3887932 h 3887932"/>
                <a:gd name="connsiteX3" fmla="*/ 0 w 2095500"/>
                <a:gd name="connsiteY3" fmla="*/ 3259282 h 3887932"/>
                <a:gd name="connsiteX4" fmla="*/ 1014845 w 2095500"/>
                <a:gd name="connsiteY4" fmla="*/ 0 h 3887932"/>
                <a:gd name="connsiteX0" fmla="*/ 1014845 w 2149270"/>
                <a:gd name="connsiteY0" fmla="*/ 0 h 3887932"/>
                <a:gd name="connsiteX1" fmla="*/ 2095500 w 2149270"/>
                <a:gd name="connsiteY1" fmla="*/ 0 h 3887932"/>
                <a:gd name="connsiteX2" fmla="*/ 2095500 w 2149270"/>
                <a:gd name="connsiteY2" fmla="*/ 3887932 h 3887932"/>
                <a:gd name="connsiteX3" fmla="*/ 889000 w 2149270"/>
                <a:gd name="connsiteY3" fmla="*/ 3887932 h 3887932"/>
                <a:gd name="connsiteX4" fmla="*/ 0 w 2149270"/>
                <a:gd name="connsiteY4" fmla="*/ 3259282 h 3887932"/>
                <a:gd name="connsiteX5" fmla="*/ 1014845 w 214927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905000 w 2095500"/>
                <a:gd name="connsiteY2" fmla="*/ 173528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1014845 w 2111363"/>
                <a:gd name="connsiteY5" fmla="*/ 0 h 3887932"/>
                <a:gd name="connsiteX0" fmla="*/ 1014845 w 2111363"/>
                <a:gd name="connsiteY0" fmla="*/ 0 h 4012529"/>
                <a:gd name="connsiteX1" fmla="*/ 2095500 w 2111363"/>
                <a:gd name="connsiteY1" fmla="*/ 0 h 4012529"/>
                <a:gd name="connsiteX2" fmla="*/ 1828800 w 2111363"/>
                <a:gd name="connsiteY2" fmla="*/ 2021032 h 4012529"/>
                <a:gd name="connsiteX3" fmla="*/ 889000 w 2111363"/>
                <a:gd name="connsiteY3" fmla="*/ 3887932 h 4012529"/>
                <a:gd name="connsiteX4" fmla="*/ 0 w 2111363"/>
                <a:gd name="connsiteY4" fmla="*/ 3259282 h 4012529"/>
                <a:gd name="connsiteX5" fmla="*/ 2111363 w 2111363"/>
                <a:gd name="connsiteY5" fmla="*/ 3887932 h 4012529"/>
                <a:gd name="connsiteX6" fmla="*/ 1014845 w 2111363"/>
                <a:gd name="connsiteY6" fmla="*/ 0 h 4012529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11363" h="3887932">
                  <a:moveTo>
                    <a:pt x="1014845" y="0"/>
                  </a:moveTo>
                  <a:lnTo>
                    <a:pt x="2095500" y="0"/>
                  </a:lnTo>
                  <a:cubicBezTo>
                    <a:pt x="2082800" y="217632"/>
                    <a:pt x="2228850" y="420832"/>
                    <a:pt x="1828800" y="2021032"/>
                  </a:cubicBezTo>
                  <a:cubicBezTo>
                    <a:pt x="1384300" y="3233882"/>
                    <a:pt x="1202267" y="3265632"/>
                    <a:pt x="889000" y="3887932"/>
                  </a:cubicBezTo>
                  <a:lnTo>
                    <a:pt x="0" y="3259282"/>
                  </a:lnTo>
                  <a:cubicBezTo>
                    <a:pt x="273050" y="2890982"/>
                    <a:pt x="431800" y="2636982"/>
                    <a:pt x="774700" y="1703532"/>
                  </a:cubicBezTo>
                  <a:cubicBezTo>
                    <a:pt x="1206500" y="192232"/>
                    <a:pt x="984250" y="217632"/>
                    <a:pt x="1014845" y="0"/>
                  </a:cubicBezTo>
                  <a:close/>
                </a:path>
              </a:pathLst>
            </a:custGeom>
            <a:solidFill>
              <a:srgbClr val="6998CD">
                <a:alpha val="50000"/>
              </a:srgbClr>
            </a:solidFill>
            <a:ln>
              <a:solidFill>
                <a:srgbClr val="0D6ABA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9" name="직사각형 10">
              <a:extLst>
                <a:ext uri="{FF2B5EF4-FFF2-40B4-BE49-F238E27FC236}">
                  <a16:creationId xmlns:a16="http://schemas.microsoft.com/office/drawing/2014/main" id="{56DDD8BA-921C-4FB3-B9AD-3C77EC1662E5}"/>
                </a:ext>
              </a:extLst>
            </p:cNvPr>
            <p:cNvSpPr/>
            <p:nvPr/>
          </p:nvSpPr>
          <p:spPr>
            <a:xfrm>
              <a:off x="5546737" y="2481118"/>
              <a:ext cx="2111363" cy="3887932"/>
            </a:xfrm>
            <a:custGeom>
              <a:avLst/>
              <a:gdLst>
                <a:gd name="connsiteX0" fmla="*/ 0 w 1080655"/>
                <a:gd name="connsiteY0" fmla="*/ 0 h 3888509"/>
                <a:gd name="connsiteX1" fmla="*/ 1080655 w 1080655"/>
                <a:gd name="connsiteY1" fmla="*/ 0 h 3888509"/>
                <a:gd name="connsiteX2" fmla="*/ 1080655 w 1080655"/>
                <a:gd name="connsiteY2" fmla="*/ 3888509 h 3888509"/>
                <a:gd name="connsiteX3" fmla="*/ 0 w 1080655"/>
                <a:gd name="connsiteY3" fmla="*/ 3888509 h 3888509"/>
                <a:gd name="connsiteX4" fmla="*/ 0 w 1080655"/>
                <a:gd name="connsiteY4" fmla="*/ 0 h 3888509"/>
                <a:gd name="connsiteX0" fmla="*/ 1014845 w 2095500"/>
                <a:gd name="connsiteY0" fmla="*/ 0 h 3888509"/>
                <a:gd name="connsiteX1" fmla="*/ 2095500 w 2095500"/>
                <a:gd name="connsiteY1" fmla="*/ 0 h 3888509"/>
                <a:gd name="connsiteX2" fmla="*/ 2095500 w 2095500"/>
                <a:gd name="connsiteY2" fmla="*/ 3888509 h 3888509"/>
                <a:gd name="connsiteX3" fmla="*/ 0 w 2095500"/>
                <a:gd name="connsiteY3" fmla="*/ 3259282 h 3888509"/>
                <a:gd name="connsiteX4" fmla="*/ 1014845 w 2095500"/>
                <a:gd name="connsiteY4" fmla="*/ 0 h 3888509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889000 w 2095500"/>
                <a:gd name="connsiteY2" fmla="*/ 3887932 h 3887932"/>
                <a:gd name="connsiteX3" fmla="*/ 0 w 2095500"/>
                <a:gd name="connsiteY3" fmla="*/ 3259282 h 3887932"/>
                <a:gd name="connsiteX4" fmla="*/ 1014845 w 2095500"/>
                <a:gd name="connsiteY4" fmla="*/ 0 h 3887932"/>
                <a:gd name="connsiteX0" fmla="*/ 1014845 w 2149270"/>
                <a:gd name="connsiteY0" fmla="*/ 0 h 3887932"/>
                <a:gd name="connsiteX1" fmla="*/ 2095500 w 2149270"/>
                <a:gd name="connsiteY1" fmla="*/ 0 h 3887932"/>
                <a:gd name="connsiteX2" fmla="*/ 2095500 w 2149270"/>
                <a:gd name="connsiteY2" fmla="*/ 3887932 h 3887932"/>
                <a:gd name="connsiteX3" fmla="*/ 889000 w 2149270"/>
                <a:gd name="connsiteY3" fmla="*/ 3887932 h 3887932"/>
                <a:gd name="connsiteX4" fmla="*/ 0 w 2149270"/>
                <a:gd name="connsiteY4" fmla="*/ 3259282 h 3887932"/>
                <a:gd name="connsiteX5" fmla="*/ 1014845 w 214927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905000 w 2095500"/>
                <a:gd name="connsiteY2" fmla="*/ 173528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1014845 w 2111363"/>
                <a:gd name="connsiteY5" fmla="*/ 0 h 3887932"/>
                <a:gd name="connsiteX0" fmla="*/ 1014845 w 2111363"/>
                <a:gd name="connsiteY0" fmla="*/ 0 h 4012529"/>
                <a:gd name="connsiteX1" fmla="*/ 2095500 w 2111363"/>
                <a:gd name="connsiteY1" fmla="*/ 0 h 4012529"/>
                <a:gd name="connsiteX2" fmla="*/ 1828800 w 2111363"/>
                <a:gd name="connsiteY2" fmla="*/ 2021032 h 4012529"/>
                <a:gd name="connsiteX3" fmla="*/ 889000 w 2111363"/>
                <a:gd name="connsiteY3" fmla="*/ 3887932 h 4012529"/>
                <a:gd name="connsiteX4" fmla="*/ 0 w 2111363"/>
                <a:gd name="connsiteY4" fmla="*/ 3259282 h 4012529"/>
                <a:gd name="connsiteX5" fmla="*/ 2111363 w 2111363"/>
                <a:gd name="connsiteY5" fmla="*/ 3887932 h 4012529"/>
                <a:gd name="connsiteX6" fmla="*/ 1014845 w 2111363"/>
                <a:gd name="connsiteY6" fmla="*/ 0 h 4012529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11363" h="3887932">
                  <a:moveTo>
                    <a:pt x="1014845" y="0"/>
                  </a:moveTo>
                  <a:lnTo>
                    <a:pt x="2095500" y="0"/>
                  </a:lnTo>
                  <a:cubicBezTo>
                    <a:pt x="2082800" y="217632"/>
                    <a:pt x="2228850" y="420832"/>
                    <a:pt x="1828800" y="2021032"/>
                  </a:cubicBezTo>
                  <a:cubicBezTo>
                    <a:pt x="1384300" y="3233882"/>
                    <a:pt x="1202267" y="3265632"/>
                    <a:pt x="889000" y="3887932"/>
                  </a:cubicBezTo>
                  <a:lnTo>
                    <a:pt x="0" y="3259282"/>
                  </a:lnTo>
                  <a:cubicBezTo>
                    <a:pt x="273050" y="2890982"/>
                    <a:pt x="431800" y="2636982"/>
                    <a:pt x="774700" y="1703532"/>
                  </a:cubicBezTo>
                  <a:cubicBezTo>
                    <a:pt x="1206500" y="192232"/>
                    <a:pt x="984250" y="217632"/>
                    <a:pt x="1014845" y="0"/>
                  </a:cubicBezTo>
                  <a:close/>
                </a:path>
              </a:pathLst>
            </a:custGeom>
            <a:solidFill>
              <a:srgbClr val="86A9D6">
                <a:alpha val="50000"/>
              </a:srgbClr>
            </a:solidFill>
            <a:ln>
              <a:solidFill>
                <a:srgbClr val="0D6ABA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20" name="타원 19">
              <a:extLst>
                <a:ext uri="{FF2B5EF4-FFF2-40B4-BE49-F238E27FC236}">
                  <a16:creationId xmlns:a16="http://schemas.microsoft.com/office/drawing/2014/main" id="{41DA6AF5-D451-4B67-B02C-5F8591181C69}"/>
                </a:ext>
              </a:extLst>
            </p:cNvPr>
            <p:cNvSpPr/>
            <p:nvPr/>
          </p:nvSpPr>
          <p:spPr>
            <a:xfrm>
              <a:off x="8337071" y="1139401"/>
              <a:ext cx="1447800" cy="1447800"/>
            </a:xfrm>
            <a:prstGeom prst="ellipse">
              <a:avLst/>
            </a:prstGeom>
            <a:solidFill>
              <a:srgbClr val="86A9D6">
                <a:alpha val="50000"/>
              </a:srgbClr>
            </a:solidFill>
            <a:ln>
              <a:solidFill>
                <a:srgbClr val="0D6ABA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pic>
        <p:nvPicPr>
          <p:cNvPr id="7" name="그림 6">
            <a:extLst>
              <a:ext uri="{FF2B5EF4-FFF2-40B4-BE49-F238E27FC236}">
                <a16:creationId xmlns:a16="http://schemas.microsoft.com/office/drawing/2014/main" id="{3747DD0B-DD14-45CF-B851-A2FA7F4701E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72" t="42500" r="39704" b="42592"/>
          <a:stretch/>
        </p:blipFill>
        <p:spPr>
          <a:xfrm>
            <a:off x="10295195" y="6161193"/>
            <a:ext cx="528045" cy="541499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ABC2644D-FB7E-4B33-ACDF-608D07465B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18" t="26852" r="4084" b="28703"/>
          <a:stretch/>
        </p:blipFill>
        <p:spPr>
          <a:xfrm>
            <a:off x="10983860" y="6191250"/>
            <a:ext cx="793750" cy="508000"/>
          </a:xfrm>
          <a:prstGeom prst="rect">
            <a:avLst/>
          </a:prstGeom>
        </p:spPr>
      </p:pic>
      <p:pic>
        <p:nvPicPr>
          <p:cNvPr id="1026" name="Picture 2" descr="http://creative.re.kr/wp-content/uploads/2021/08/ginuecenter.png">
            <a:extLst>
              <a:ext uri="{FF2B5EF4-FFF2-40B4-BE49-F238E27FC236}">
                <a16:creationId xmlns:a16="http://schemas.microsoft.com/office/drawing/2014/main" id="{A3E1CBAC-2CA7-4E81-8371-060A070AF5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820" y="6162675"/>
            <a:ext cx="1735802" cy="48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타원 20">
            <a:extLst>
              <a:ext uri="{FF2B5EF4-FFF2-40B4-BE49-F238E27FC236}">
                <a16:creationId xmlns:a16="http://schemas.microsoft.com/office/drawing/2014/main" id="{CC18D20F-7370-47E6-9FBD-C50D896919AF}"/>
              </a:ext>
            </a:extLst>
          </p:cNvPr>
          <p:cNvSpPr/>
          <p:nvPr/>
        </p:nvSpPr>
        <p:spPr>
          <a:xfrm>
            <a:off x="5105400" y="-867201"/>
            <a:ext cx="1981200" cy="1981200"/>
          </a:xfrm>
          <a:prstGeom prst="ellipse">
            <a:avLst/>
          </a:prstGeom>
          <a:solidFill>
            <a:srgbClr val="F181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FF6B874-F36A-4EE8-839D-D4BCFEAACF86}"/>
              </a:ext>
            </a:extLst>
          </p:cNvPr>
          <p:cNvSpPr txBox="1"/>
          <p:nvPr/>
        </p:nvSpPr>
        <p:spPr>
          <a:xfrm flipH="1">
            <a:off x="5286375" y="199599"/>
            <a:ext cx="16192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0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bg1"/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CCI</a:t>
            </a:r>
            <a:br>
              <a:rPr lang="en-US" altLang="ko-KR" sz="20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bg1"/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</a:br>
            <a:r>
              <a:rPr lang="ko-KR" altLang="en-US" sz="20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bg1"/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프로그램</a:t>
            </a:r>
          </a:p>
        </p:txBody>
      </p:sp>
      <p:grpSp>
        <p:nvGrpSpPr>
          <p:cNvPr id="25" name="그룹 24">
            <a:extLst>
              <a:ext uri="{FF2B5EF4-FFF2-40B4-BE49-F238E27FC236}">
                <a16:creationId xmlns:a16="http://schemas.microsoft.com/office/drawing/2014/main" id="{10AE39DA-CA67-4289-BBB7-510E75F70099}"/>
              </a:ext>
            </a:extLst>
          </p:cNvPr>
          <p:cNvGrpSpPr/>
          <p:nvPr/>
        </p:nvGrpSpPr>
        <p:grpSpPr>
          <a:xfrm>
            <a:off x="11196789" y="1656163"/>
            <a:ext cx="3650013" cy="4019503"/>
            <a:chOff x="5035953" y="1139401"/>
            <a:chExt cx="4748918" cy="5229649"/>
          </a:xfrm>
        </p:grpSpPr>
        <p:sp>
          <p:nvSpPr>
            <p:cNvPr id="26" name="직사각형 10">
              <a:extLst>
                <a:ext uri="{FF2B5EF4-FFF2-40B4-BE49-F238E27FC236}">
                  <a16:creationId xmlns:a16="http://schemas.microsoft.com/office/drawing/2014/main" id="{D4AE8B7D-9074-4674-98BA-9A044EB67A84}"/>
                </a:ext>
              </a:extLst>
            </p:cNvPr>
            <p:cNvSpPr/>
            <p:nvPr/>
          </p:nvSpPr>
          <p:spPr>
            <a:xfrm rot="8713265">
              <a:off x="6491927" y="2218229"/>
              <a:ext cx="2111363" cy="3887932"/>
            </a:xfrm>
            <a:custGeom>
              <a:avLst/>
              <a:gdLst>
                <a:gd name="connsiteX0" fmla="*/ 0 w 1080655"/>
                <a:gd name="connsiteY0" fmla="*/ 0 h 3888509"/>
                <a:gd name="connsiteX1" fmla="*/ 1080655 w 1080655"/>
                <a:gd name="connsiteY1" fmla="*/ 0 h 3888509"/>
                <a:gd name="connsiteX2" fmla="*/ 1080655 w 1080655"/>
                <a:gd name="connsiteY2" fmla="*/ 3888509 h 3888509"/>
                <a:gd name="connsiteX3" fmla="*/ 0 w 1080655"/>
                <a:gd name="connsiteY3" fmla="*/ 3888509 h 3888509"/>
                <a:gd name="connsiteX4" fmla="*/ 0 w 1080655"/>
                <a:gd name="connsiteY4" fmla="*/ 0 h 3888509"/>
                <a:gd name="connsiteX0" fmla="*/ 1014845 w 2095500"/>
                <a:gd name="connsiteY0" fmla="*/ 0 h 3888509"/>
                <a:gd name="connsiteX1" fmla="*/ 2095500 w 2095500"/>
                <a:gd name="connsiteY1" fmla="*/ 0 h 3888509"/>
                <a:gd name="connsiteX2" fmla="*/ 2095500 w 2095500"/>
                <a:gd name="connsiteY2" fmla="*/ 3888509 h 3888509"/>
                <a:gd name="connsiteX3" fmla="*/ 0 w 2095500"/>
                <a:gd name="connsiteY3" fmla="*/ 3259282 h 3888509"/>
                <a:gd name="connsiteX4" fmla="*/ 1014845 w 2095500"/>
                <a:gd name="connsiteY4" fmla="*/ 0 h 3888509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889000 w 2095500"/>
                <a:gd name="connsiteY2" fmla="*/ 3887932 h 3887932"/>
                <a:gd name="connsiteX3" fmla="*/ 0 w 2095500"/>
                <a:gd name="connsiteY3" fmla="*/ 3259282 h 3887932"/>
                <a:gd name="connsiteX4" fmla="*/ 1014845 w 2095500"/>
                <a:gd name="connsiteY4" fmla="*/ 0 h 3887932"/>
                <a:gd name="connsiteX0" fmla="*/ 1014845 w 2149270"/>
                <a:gd name="connsiteY0" fmla="*/ 0 h 3887932"/>
                <a:gd name="connsiteX1" fmla="*/ 2095500 w 2149270"/>
                <a:gd name="connsiteY1" fmla="*/ 0 h 3887932"/>
                <a:gd name="connsiteX2" fmla="*/ 2095500 w 2149270"/>
                <a:gd name="connsiteY2" fmla="*/ 3887932 h 3887932"/>
                <a:gd name="connsiteX3" fmla="*/ 889000 w 2149270"/>
                <a:gd name="connsiteY3" fmla="*/ 3887932 h 3887932"/>
                <a:gd name="connsiteX4" fmla="*/ 0 w 2149270"/>
                <a:gd name="connsiteY4" fmla="*/ 3259282 h 3887932"/>
                <a:gd name="connsiteX5" fmla="*/ 1014845 w 214927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905000 w 2095500"/>
                <a:gd name="connsiteY2" fmla="*/ 173528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1014845 w 2111363"/>
                <a:gd name="connsiteY5" fmla="*/ 0 h 3887932"/>
                <a:gd name="connsiteX0" fmla="*/ 1014845 w 2111363"/>
                <a:gd name="connsiteY0" fmla="*/ 0 h 4012529"/>
                <a:gd name="connsiteX1" fmla="*/ 2095500 w 2111363"/>
                <a:gd name="connsiteY1" fmla="*/ 0 h 4012529"/>
                <a:gd name="connsiteX2" fmla="*/ 1828800 w 2111363"/>
                <a:gd name="connsiteY2" fmla="*/ 2021032 h 4012529"/>
                <a:gd name="connsiteX3" fmla="*/ 889000 w 2111363"/>
                <a:gd name="connsiteY3" fmla="*/ 3887932 h 4012529"/>
                <a:gd name="connsiteX4" fmla="*/ 0 w 2111363"/>
                <a:gd name="connsiteY4" fmla="*/ 3259282 h 4012529"/>
                <a:gd name="connsiteX5" fmla="*/ 2111363 w 2111363"/>
                <a:gd name="connsiteY5" fmla="*/ 3887932 h 4012529"/>
                <a:gd name="connsiteX6" fmla="*/ 1014845 w 2111363"/>
                <a:gd name="connsiteY6" fmla="*/ 0 h 4012529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11363" h="3887932">
                  <a:moveTo>
                    <a:pt x="1014845" y="0"/>
                  </a:moveTo>
                  <a:lnTo>
                    <a:pt x="2095500" y="0"/>
                  </a:lnTo>
                  <a:cubicBezTo>
                    <a:pt x="2082800" y="217632"/>
                    <a:pt x="2228850" y="420832"/>
                    <a:pt x="1828800" y="2021032"/>
                  </a:cubicBezTo>
                  <a:cubicBezTo>
                    <a:pt x="1384300" y="3233882"/>
                    <a:pt x="1202267" y="3265632"/>
                    <a:pt x="889000" y="3887932"/>
                  </a:cubicBezTo>
                  <a:lnTo>
                    <a:pt x="0" y="3259282"/>
                  </a:lnTo>
                  <a:cubicBezTo>
                    <a:pt x="273050" y="2890982"/>
                    <a:pt x="431800" y="2636982"/>
                    <a:pt x="774700" y="1703532"/>
                  </a:cubicBezTo>
                  <a:cubicBezTo>
                    <a:pt x="1206500" y="192232"/>
                    <a:pt x="984250" y="217632"/>
                    <a:pt x="1014845" y="0"/>
                  </a:cubicBezTo>
                  <a:close/>
                </a:path>
              </a:pathLst>
            </a:custGeom>
            <a:solidFill>
              <a:srgbClr val="4988C3">
                <a:alpha val="50000"/>
              </a:srgbClr>
            </a:solidFill>
            <a:ln>
              <a:solidFill>
                <a:srgbClr val="0D6ABA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27" name="직사각형 10">
              <a:extLst>
                <a:ext uri="{FF2B5EF4-FFF2-40B4-BE49-F238E27FC236}">
                  <a16:creationId xmlns:a16="http://schemas.microsoft.com/office/drawing/2014/main" id="{20BABC14-7EE1-40CE-980C-506F881DD572}"/>
                </a:ext>
              </a:extLst>
            </p:cNvPr>
            <p:cNvSpPr/>
            <p:nvPr/>
          </p:nvSpPr>
          <p:spPr>
            <a:xfrm rot="4357939">
              <a:off x="5924238" y="2008680"/>
              <a:ext cx="2111362" cy="3887932"/>
            </a:xfrm>
            <a:custGeom>
              <a:avLst/>
              <a:gdLst>
                <a:gd name="connsiteX0" fmla="*/ 0 w 1080655"/>
                <a:gd name="connsiteY0" fmla="*/ 0 h 3888509"/>
                <a:gd name="connsiteX1" fmla="*/ 1080655 w 1080655"/>
                <a:gd name="connsiteY1" fmla="*/ 0 h 3888509"/>
                <a:gd name="connsiteX2" fmla="*/ 1080655 w 1080655"/>
                <a:gd name="connsiteY2" fmla="*/ 3888509 h 3888509"/>
                <a:gd name="connsiteX3" fmla="*/ 0 w 1080655"/>
                <a:gd name="connsiteY3" fmla="*/ 3888509 h 3888509"/>
                <a:gd name="connsiteX4" fmla="*/ 0 w 1080655"/>
                <a:gd name="connsiteY4" fmla="*/ 0 h 3888509"/>
                <a:gd name="connsiteX0" fmla="*/ 1014845 w 2095500"/>
                <a:gd name="connsiteY0" fmla="*/ 0 h 3888509"/>
                <a:gd name="connsiteX1" fmla="*/ 2095500 w 2095500"/>
                <a:gd name="connsiteY1" fmla="*/ 0 h 3888509"/>
                <a:gd name="connsiteX2" fmla="*/ 2095500 w 2095500"/>
                <a:gd name="connsiteY2" fmla="*/ 3888509 h 3888509"/>
                <a:gd name="connsiteX3" fmla="*/ 0 w 2095500"/>
                <a:gd name="connsiteY3" fmla="*/ 3259282 h 3888509"/>
                <a:gd name="connsiteX4" fmla="*/ 1014845 w 2095500"/>
                <a:gd name="connsiteY4" fmla="*/ 0 h 3888509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889000 w 2095500"/>
                <a:gd name="connsiteY2" fmla="*/ 3887932 h 3887932"/>
                <a:gd name="connsiteX3" fmla="*/ 0 w 2095500"/>
                <a:gd name="connsiteY3" fmla="*/ 3259282 h 3887932"/>
                <a:gd name="connsiteX4" fmla="*/ 1014845 w 2095500"/>
                <a:gd name="connsiteY4" fmla="*/ 0 h 3887932"/>
                <a:gd name="connsiteX0" fmla="*/ 1014845 w 2149270"/>
                <a:gd name="connsiteY0" fmla="*/ 0 h 3887932"/>
                <a:gd name="connsiteX1" fmla="*/ 2095500 w 2149270"/>
                <a:gd name="connsiteY1" fmla="*/ 0 h 3887932"/>
                <a:gd name="connsiteX2" fmla="*/ 2095500 w 2149270"/>
                <a:gd name="connsiteY2" fmla="*/ 3887932 h 3887932"/>
                <a:gd name="connsiteX3" fmla="*/ 889000 w 2149270"/>
                <a:gd name="connsiteY3" fmla="*/ 3887932 h 3887932"/>
                <a:gd name="connsiteX4" fmla="*/ 0 w 2149270"/>
                <a:gd name="connsiteY4" fmla="*/ 3259282 h 3887932"/>
                <a:gd name="connsiteX5" fmla="*/ 1014845 w 214927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905000 w 2095500"/>
                <a:gd name="connsiteY2" fmla="*/ 173528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1014845 w 2111363"/>
                <a:gd name="connsiteY5" fmla="*/ 0 h 3887932"/>
                <a:gd name="connsiteX0" fmla="*/ 1014845 w 2111363"/>
                <a:gd name="connsiteY0" fmla="*/ 0 h 4012529"/>
                <a:gd name="connsiteX1" fmla="*/ 2095500 w 2111363"/>
                <a:gd name="connsiteY1" fmla="*/ 0 h 4012529"/>
                <a:gd name="connsiteX2" fmla="*/ 1828800 w 2111363"/>
                <a:gd name="connsiteY2" fmla="*/ 2021032 h 4012529"/>
                <a:gd name="connsiteX3" fmla="*/ 889000 w 2111363"/>
                <a:gd name="connsiteY3" fmla="*/ 3887932 h 4012529"/>
                <a:gd name="connsiteX4" fmla="*/ 0 w 2111363"/>
                <a:gd name="connsiteY4" fmla="*/ 3259282 h 4012529"/>
                <a:gd name="connsiteX5" fmla="*/ 2111363 w 2111363"/>
                <a:gd name="connsiteY5" fmla="*/ 3887932 h 4012529"/>
                <a:gd name="connsiteX6" fmla="*/ 1014845 w 2111363"/>
                <a:gd name="connsiteY6" fmla="*/ 0 h 4012529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11363" h="3887932">
                  <a:moveTo>
                    <a:pt x="1014845" y="0"/>
                  </a:moveTo>
                  <a:lnTo>
                    <a:pt x="2095500" y="0"/>
                  </a:lnTo>
                  <a:cubicBezTo>
                    <a:pt x="2082800" y="217632"/>
                    <a:pt x="2228850" y="420832"/>
                    <a:pt x="1828800" y="2021032"/>
                  </a:cubicBezTo>
                  <a:cubicBezTo>
                    <a:pt x="1384300" y="3233882"/>
                    <a:pt x="1202267" y="3265632"/>
                    <a:pt x="889000" y="3887932"/>
                  </a:cubicBezTo>
                  <a:lnTo>
                    <a:pt x="0" y="3259282"/>
                  </a:lnTo>
                  <a:cubicBezTo>
                    <a:pt x="273050" y="2890982"/>
                    <a:pt x="431800" y="2636982"/>
                    <a:pt x="774700" y="1703532"/>
                  </a:cubicBezTo>
                  <a:cubicBezTo>
                    <a:pt x="1206500" y="192232"/>
                    <a:pt x="984250" y="217632"/>
                    <a:pt x="1014845" y="0"/>
                  </a:cubicBezTo>
                  <a:close/>
                </a:path>
              </a:pathLst>
            </a:custGeom>
            <a:solidFill>
              <a:srgbClr val="6998CD">
                <a:alpha val="50000"/>
              </a:srgbClr>
            </a:solidFill>
            <a:ln>
              <a:solidFill>
                <a:srgbClr val="0D6ABA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8" name="직사각형 10">
              <a:extLst>
                <a:ext uri="{FF2B5EF4-FFF2-40B4-BE49-F238E27FC236}">
                  <a16:creationId xmlns:a16="http://schemas.microsoft.com/office/drawing/2014/main" id="{3CB57491-A65A-4210-81DC-5EE6A662B78C}"/>
                </a:ext>
              </a:extLst>
            </p:cNvPr>
            <p:cNvSpPr/>
            <p:nvPr/>
          </p:nvSpPr>
          <p:spPr>
            <a:xfrm>
              <a:off x="5546737" y="2481118"/>
              <a:ext cx="2111363" cy="3887932"/>
            </a:xfrm>
            <a:custGeom>
              <a:avLst/>
              <a:gdLst>
                <a:gd name="connsiteX0" fmla="*/ 0 w 1080655"/>
                <a:gd name="connsiteY0" fmla="*/ 0 h 3888509"/>
                <a:gd name="connsiteX1" fmla="*/ 1080655 w 1080655"/>
                <a:gd name="connsiteY1" fmla="*/ 0 h 3888509"/>
                <a:gd name="connsiteX2" fmla="*/ 1080655 w 1080655"/>
                <a:gd name="connsiteY2" fmla="*/ 3888509 h 3888509"/>
                <a:gd name="connsiteX3" fmla="*/ 0 w 1080655"/>
                <a:gd name="connsiteY3" fmla="*/ 3888509 h 3888509"/>
                <a:gd name="connsiteX4" fmla="*/ 0 w 1080655"/>
                <a:gd name="connsiteY4" fmla="*/ 0 h 3888509"/>
                <a:gd name="connsiteX0" fmla="*/ 1014845 w 2095500"/>
                <a:gd name="connsiteY0" fmla="*/ 0 h 3888509"/>
                <a:gd name="connsiteX1" fmla="*/ 2095500 w 2095500"/>
                <a:gd name="connsiteY1" fmla="*/ 0 h 3888509"/>
                <a:gd name="connsiteX2" fmla="*/ 2095500 w 2095500"/>
                <a:gd name="connsiteY2" fmla="*/ 3888509 h 3888509"/>
                <a:gd name="connsiteX3" fmla="*/ 0 w 2095500"/>
                <a:gd name="connsiteY3" fmla="*/ 3259282 h 3888509"/>
                <a:gd name="connsiteX4" fmla="*/ 1014845 w 2095500"/>
                <a:gd name="connsiteY4" fmla="*/ 0 h 3888509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889000 w 2095500"/>
                <a:gd name="connsiteY2" fmla="*/ 3887932 h 3887932"/>
                <a:gd name="connsiteX3" fmla="*/ 0 w 2095500"/>
                <a:gd name="connsiteY3" fmla="*/ 3259282 h 3887932"/>
                <a:gd name="connsiteX4" fmla="*/ 1014845 w 2095500"/>
                <a:gd name="connsiteY4" fmla="*/ 0 h 3887932"/>
                <a:gd name="connsiteX0" fmla="*/ 1014845 w 2149270"/>
                <a:gd name="connsiteY0" fmla="*/ 0 h 3887932"/>
                <a:gd name="connsiteX1" fmla="*/ 2095500 w 2149270"/>
                <a:gd name="connsiteY1" fmla="*/ 0 h 3887932"/>
                <a:gd name="connsiteX2" fmla="*/ 2095500 w 2149270"/>
                <a:gd name="connsiteY2" fmla="*/ 3887932 h 3887932"/>
                <a:gd name="connsiteX3" fmla="*/ 889000 w 2149270"/>
                <a:gd name="connsiteY3" fmla="*/ 3887932 h 3887932"/>
                <a:gd name="connsiteX4" fmla="*/ 0 w 2149270"/>
                <a:gd name="connsiteY4" fmla="*/ 3259282 h 3887932"/>
                <a:gd name="connsiteX5" fmla="*/ 1014845 w 214927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905000 w 2095500"/>
                <a:gd name="connsiteY2" fmla="*/ 173528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1014845 w 2111363"/>
                <a:gd name="connsiteY5" fmla="*/ 0 h 3887932"/>
                <a:gd name="connsiteX0" fmla="*/ 1014845 w 2111363"/>
                <a:gd name="connsiteY0" fmla="*/ 0 h 4012529"/>
                <a:gd name="connsiteX1" fmla="*/ 2095500 w 2111363"/>
                <a:gd name="connsiteY1" fmla="*/ 0 h 4012529"/>
                <a:gd name="connsiteX2" fmla="*/ 1828800 w 2111363"/>
                <a:gd name="connsiteY2" fmla="*/ 2021032 h 4012529"/>
                <a:gd name="connsiteX3" fmla="*/ 889000 w 2111363"/>
                <a:gd name="connsiteY3" fmla="*/ 3887932 h 4012529"/>
                <a:gd name="connsiteX4" fmla="*/ 0 w 2111363"/>
                <a:gd name="connsiteY4" fmla="*/ 3259282 h 4012529"/>
                <a:gd name="connsiteX5" fmla="*/ 2111363 w 2111363"/>
                <a:gd name="connsiteY5" fmla="*/ 3887932 h 4012529"/>
                <a:gd name="connsiteX6" fmla="*/ 1014845 w 2111363"/>
                <a:gd name="connsiteY6" fmla="*/ 0 h 4012529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11363" h="3887932">
                  <a:moveTo>
                    <a:pt x="1014845" y="0"/>
                  </a:moveTo>
                  <a:lnTo>
                    <a:pt x="2095500" y="0"/>
                  </a:lnTo>
                  <a:cubicBezTo>
                    <a:pt x="2082800" y="217632"/>
                    <a:pt x="2228850" y="420832"/>
                    <a:pt x="1828800" y="2021032"/>
                  </a:cubicBezTo>
                  <a:cubicBezTo>
                    <a:pt x="1384300" y="3233882"/>
                    <a:pt x="1202267" y="3265632"/>
                    <a:pt x="889000" y="3887932"/>
                  </a:cubicBezTo>
                  <a:lnTo>
                    <a:pt x="0" y="3259282"/>
                  </a:lnTo>
                  <a:cubicBezTo>
                    <a:pt x="273050" y="2890982"/>
                    <a:pt x="431800" y="2636982"/>
                    <a:pt x="774700" y="1703532"/>
                  </a:cubicBezTo>
                  <a:cubicBezTo>
                    <a:pt x="1206500" y="192232"/>
                    <a:pt x="984250" y="217632"/>
                    <a:pt x="1014845" y="0"/>
                  </a:cubicBezTo>
                  <a:close/>
                </a:path>
              </a:pathLst>
            </a:custGeom>
            <a:solidFill>
              <a:srgbClr val="86A9D6">
                <a:alpha val="50000"/>
              </a:srgbClr>
            </a:solidFill>
            <a:ln>
              <a:solidFill>
                <a:srgbClr val="0D6ABA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29" name="타원 28">
              <a:extLst>
                <a:ext uri="{FF2B5EF4-FFF2-40B4-BE49-F238E27FC236}">
                  <a16:creationId xmlns:a16="http://schemas.microsoft.com/office/drawing/2014/main" id="{1898A6DF-4806-45B7-8F9F-861959E5108E}"/>
                </a:ext>
              </a:extLst>
            </p:cNvPr>
            <p:cNvSpPr/>
            <p:nvPr/>
          </p:nvSpPr>
          <p:spPr>
            <a:xfrm>
              <a:off x="8337071" y="1139401"/>
              <a:ext cx="1447800" cy="1447800"/>
            </a:xfrm>
            <a:prstGeom prst="ellipse">
              <a:avLst/>
            </a:prstGeom>
            <a:solidFill>
              <a:srgbClr val="86A9D6">
                <a:alpha val="50000"/>
              </a:srgbClr>
            </a:solidFill>
            <a:ln>
              <a:solidFill>
                <a:srgbClr val="0D6ABA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30" name="타원 29">
            <a:extLst>
              <a:ext uri="{FF2B5EF4-FFF2-40B4-BE49-F238E27FC236}">
                <a16:creationId xmlns:a16="http://schemas.microsoft.com/office/drawing/2014/main" id="{D0BADAD2-7ADF-4B83-815D-A9EF8C73FEA7}"/>
              </a:ext>
            </a:extLst>
          </p:cNvPr>
          <p:cNvSpPr/>
          <p:nvPr/>
        </p:nvSpPr>
        <p:spPr>
          <a:xfrm>
            <a:off x="8901850" y="2081456"/>
            <a:ext cx="1112777" cy="1112778"/>
          </a:xfrm>
          <a:prstGeom prst="ellipse">
            <a:avLst/>
          </a:prstGeom>
          <a:solidFill>
            <a:srgbClr val="86A9D6">
              <a:alpha val="50000"/>
            </a:srgbClr>
          </a:solidFill>
          <a:ln>
            <a:solidFill>
              <a:srgbClr val="0D6ABA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D1B82B4-03BE-48A4-BAE3-F4858170F123}"/>
              </a:ext>
            </a:extLst>
          </p:cNvPr>
          <p:cNvSpPr txBox="1"/>
          <p:nvPr/>
        </p:nvSpPr>
        <p:spPr>
          <a:xfrm>
            <a:off x="1879950" y="2383201"/>
            <a:ext cx="8432116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54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bg1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감정분석을 통해 </a:t>
            </a:r>
            <a:endParaRPr lang="en-US" altLang="ko-KR" sz="5400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chemeClr val="bg1"/>
              </a:solidFill>
              <a:effectLst>
                <a:glow rad="63500">
                  <a:schemeClr val="accent5">
                    <a:satMod val="175000"/>
                    <a:alpha val="40000"/>
                  </a:schemeClr>
                </a:glow>
              </a:effectLst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  <a:p>
            <a:pPr algn="ctr"/>
            <a:r>
              <a:rPr lang="ko-KR" altLang="en-US" sz="54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bg1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현대인의 햄릿증후군 극복하기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DE7C770-EAAE-42A4-BA29-8B14AA2298AA}"/>
              </a:ext>
            </a:extLst>
          </p:cNvPr>
          <p:cNvSpPr txBox="1"/>
          <p:nvPr/>
        </p:nvSpPr>
        <p:spPr>
          <a:xfrm>
            <a:off x="5428990" y="6237848"/>
            <a:ext cx="13340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600" spc="-15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중학교 </a:t>
            </a:r>
            <a:r>
              <a:rPr lang="en-US" altLang="ko-KR" sz="16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1-3</a:t>
            </a:r>
            <a:r>
              <a:rPr lang="ko-KR" altLang="en-US" sz="16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학년</a:t>
            </a:r>
          </a:p>
        </p:txBody>
      </p:sp>
      <p:sp>
        <p:nvSpPr>
          <p:cNvPr id="32" name="타원 31">
            <a:extLst>
              <a:ext uri="{FF2B5EF4-FFF2-40B4-BE49-F238E27FC236}">
                <a16:creationId xmlns:a16="http://schemas.microsoft.com/office/drawing/2014/main" id="{8F2F2391-B0FC-4BF9-84C0-9359F6BA47D8}"/>
              </a:ext>
            </a:extLst>
          </p:cNvPr>
          <p:cNvSpPr/>
          <p:nvPr/>
        </p:nvSpPr>
        <p:spPr>
          <a:xfrm>
            <a:off x="3973152" y="2257084"/>
            <a:ext cx="152400" cy="152400"/>
          </a:xfrm>
          <a:prstGeom prst="ellipse">
            <a:avLst/>
          </a:prstGeom>
          <a:solidFill>
            <a:srgbClr val="F181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33" name="타원 32">
            <a:extLst>
              <a:ext uri="{FF2B5EF4-FFF2-40B4-BE49-F238E27FC236}">
                <a16:creationId xmlns:a16="http://schemas.microsoft.com/office/drawing/2014/main" id="{29EE9B6A-770C-493A-B104-38D6F06C88CD}"/>
              </a:ext>
            </a:extLst>
          </p:cNvPr>
          <p:cNvSpPr/>
          <p:nvPr/>
        </p:nvSpPr>
        <p:spPr>
          <a:xfrm>
            <a:off x="4531952" y="2257084"/>
            <a:ext cx="152400" cy="152400"/>
          </a:xfrm>
          <a:prstGeom prst="ellipse">
            <a:avLst/>
          </a:prstGeom>
          <a:solidFill>
            <a:srgbClr val="F181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34" name="타원 33">
            <a:extLst>
              <a:ext uri="{FF2B5EF4-FFF2-40B4-BE49-F238E27FC236}">
                <a16:creationId xmlns:a16="http://schemas.microsoft.com/office/drawing/2014/main" id="{A9CBB846-007D-4486-B8CE-7463AFEFF3B4}"/>
              </a:ext>
            </a:extLst>
          </p:cNvPr>
          <p:cNvSpPr/>
          <p:nvPr/>
        </p:nvSpPr>
        <p:spPr>
          <a:xfrm>
            <a:off x="5313002" y="2257084"/>
            <a:ext cx="152400" cy="152400"/>
          </a:xfrm>
          <a:prstGeom prst="ellipse">
            <a:avLst/>
          </a:prstGeom>
          <a:solidFill>
            <a:srgbClr val="F181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35" name="타원 34">
            <a:extLst>
              <a:ext uri="{FF2B5EF4-FFF2-40B4-BE49-F238E27FC236}">
                <a16:creationId xmlns:a16="http://schemas.microsoft.com/office/drawing/2014/main" id="{4DCED0AE-7B86-41DD-B208-6BBD28138F71}"/>
              </a:ext>
            </a:extLst>
          </p:cNvPr>
          <p:cNvSpPr/>
          <p:nvPr/>
        </p:nvSpPr>
        <p:spPr>
          <a:xfrm>
            <a:off x="5916252" y="2257084"/>
            <a:ext cx="152400" cy="152400"/>
          </a:xfrm>
          <a:prstGeom prst="ellipse">
            <a:avLst/>
          </a:prstGeom>
          <a:solidFill>
            <a:srgbClr val="F181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36" name="직사각형 35">
            <a:extLst>
              <a:ext uri="{FF2B5EF4-FFF2-40B4-BE49-F238E27FC236}">
                <a16:creationId xmlns:a16="http://schemas.microsoft.com/office/drawing/2014/main" id="{E360DC7A-307E-499E-98C4-C73AEAD9F3AC}"/>
              </a:ext>
            </a:extLst>
          </p:cNvPr>
          <p:cNvSpPr/>
          <p:nvPr/>
        </p:nvSpPr>
        <p:spPr>
          <a:xfrm>
            <a:off x="9982200" y="-800328"/>
            <a:ext cx="667657" cy="52251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7" name="직사각형 36">
            <a:extLst>
              <a:ext uri="{FF2B5EF4-FFF2-40B4-BE49-F238E27FC236}">
                <a16:creationId xmlns:a16="http://schemas.microsoft.com/office/drawing/2014/main" id="{04A293EA-F194-4515-992D-D1CC297EA6E0}"/>
              </a:ext>
            </a:extLst>
          </p:cNvPr>
          <p:cNvSpPr/>
          <p:nvPr/>
        </p:nvSpPr>
        <p:spPr>
          <a:xfrm>
            <a:off x="10708432" y="-800328"/>
            <a:ext cx="667657" cy="522515"/>
          </a:xfrm>
          <a:prstGeom prst="rect">
            <a:avLst/>
          </a:prstGeom>
          <a:solidFill>
            <a:srgbClr val="0FA3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8" name="직사각형 37">
            <a:extLst>
              <a:ext uri="{FF2B5EF4-FFF2-40B4-BE49-F238E27FC236}">
                <a16:creationId xmlns:a16="http://schemas.microsoft.com/office/drawing/2014/main" id="{8B02412F-783B-452C-8C54-8A3F359BCA9B}"/>
              </a:ext>
            </a:extLst>
          </p:cNvPr>
          <p:cNvSpPr/>
          <p:nvPr/>
        </p:nvSpPr>
        <p:spPr>
          <a:xfrm>
            <a:off x="11442831" y="-800328"/>
            <a:ext cx="667657" cy="522515"/>
          </a:xfrm>
          <a:prstGeom prst="rect">
            <a:avLst/>
          </a:prstGeom>
          <a:solidFill>
            <a:srgbClr val="F181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686691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0F8E0096-04AD-4750-B389-7C9E2B323C2A}"/>
              </a:ext>
            </a:extLst>
          </p:cNvPr>
          <p:cNvSpPr txBox="1"/>
          <p:nvPr/>
        </p:nvSpPr>
        <p:spPr>
          <a:xfrm>
            <a:off x="3733800" y="1989975"/>
            <a:ext cx="7240550" cy="7295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20000"/>
              </a:lnSpc>
            </a:pPr>
            <a:r>
              <a:rPr lang="ko-KR" altLang="en-US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 panose="02020603020101020101" pitchFamily="18" charset="-127"/>
                <a:ea typeface="나눔명조" panose="02020603020101020101" pitchFamily="18" charset="-127"/>
              </a:rPr>
              <a:t>친구들이 햄릿 증후군</a:t>
            </a:r>
            <a:r>
              <a:rPr lang="en-US" altLang="ko-KR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 panose="02020603020101020101" pitchFamily="18" charset="-127"/>
                <a:ea typeface="나눔명조" panose="02020603020101020101" pitchFamily="18" charset="-127"/>
              </a:rPr>
              <a:t>, </a:t>
            </a:r>
            <a:r>
              <a:rPr lang="ko-KR" altLang="en-US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 panose="02020603020101020101" pitchFamily="18" charset="-127"/>
                <a:ea typeface="나눔명조" panose="02020603020101020101" pitchFamily="18" charset="-127"/>
              </a:rPr>
              <a:t>결정 장애를 겪었던 경험들을 살펴보고</a:t>
            </a:r>
            <a:endParaRPr lang="en-US" altLang="ko-KR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latin typeface="나눔명조" panose="02020603020101020101" pitchFamily="18" charset="-127"/>
              <a:ea typeface="나눔명조" panose="02020603020101020101" pitchFamily="18" charset="-127"/>
            </a:endParaRPr>
          </a:p>
          <a:p>
            <a:pPr algn="r">
              <a:lnSpc>
                <a:spcPct val="120000"/>
              </a:lnSpc>
            </a:pPr>
            <a:r>
              <a:rPr lang="ko-KR" altLang="en-US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어떤 상황에서 주로 이 문제를 겪는지 공통점을 분석해 봅시다</a:t>
            </a:r>
            <a:r>
              <a:rPr lang="en-US" altLang="ko-KR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. </a:t>
            </a:r>
            <a:endParaRPr lang="ko-KR" altLang="en-US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latin typeface="나눔명조" panose="02020603020101020101" pitchFamily="18" charset="-127"/>
              <a:ea typeface="나눔명조" panose="02020603020101020101" pitchFamily="18" charset="-127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BF1E9CA-8105-4323-B180-0CA8A58ECCD2}"/>
              </a:ext>
            </a:extLst>
          </p:cNvPr>
          <p:cNvSpPr txBox="1"/>
          <p:nvPr/>
        </p:nvSpPr>
        <p:spPr>
          <a:xfrm>
            <a:off x="5758440" y="813086"/>
            <a:ext cx="525015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0FA3D6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어떤 상황에서</a:t>
            </a:r>
            <a:endParaRPr lang="en-US" altLang="ko-KR" sz="3200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rgbClr val="0FA3D6"/>
              </a:solidFill>
              <a:effectLst/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  <a:p>
            <a:pPr algn="r"/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0FA3D6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우리는 </a:t>
            </a:r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선택에 어려움</a:t>
            </a:r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0FA3D6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을 겪나요</a:t>
            </a:r>
            <a:r>
              <a:rPr lang="en-US" altLang="ko-KR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0FA3D6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?</a:t>
            </a:r>
            <a:endParaRPr lang="ko-KR" altLang="en-US" sz="3200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rgbClr val="F18101"/>
              </a:solidFill>
              <a:effectLst/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sp>
        <p:nvSpPr>
          <p:cNvPr id="33" name="직사각형 32">
            <a:extLst>
              <a:ext uri="{FF2B5EF4-FFF2-40B4-BE49-F238E27FC236}">
                <a16:creationId xmlns:a16="http://schemas.microsoft.com/office/drawing/2014/main" id="{B562B0C2-4F99-C813-BB0D-B7FE9D85C598}"/>
              </a:ext>
            </a:extLst>
          </p:cNvPr>
          <p:cNvSpPr/>
          <p:nvPr/>
        </p:nvSpPr>
        <p:spPr>
          <a:xfrm>
            <a:off x="144378" y="6385764"/>
            <a:ext cx="18245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사진 출처</a:t>
            </a:r>
            <a:r>
              <a:rPr lang="en-US" altLang="ko-KR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: </a:t>
            </a:r>
            <a:r>
              <a:rPr lang="en-US" altLang="ko-KR" spc="-150" dirty="0" err="1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pixabay</a:t>
            </a:r>
            <a:endParaRPr lang="ko-KR" altLang="en-US" dirty="0"/>
          </a:p>
        </p:txBody>
      </p:sp>
      <p:pic>
        <p:nvPicPr>
          <p:cNvPr id="4" name="그림 3" descr="텍스트, 어두운이(가) 표시된 사진&#10;&#10;자동 생성된 설명">
            <a:extLst>
              <a:ext uri="{FF2B5EF4-FFF2-40B4-BE49-F238E27FC236}">
                <a16:creationId xmlns:a16="http://schemas.microsoft.com/office/drawing/2014/main" id="{B29C356D-802A-54B6-7585-A6A2CF805F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0286" y="3283881"/>
            <a:ext cx="6491427" cy="3991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6000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3265E8F-AEB0-49A1-B6E6-A79CD4C827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3910BDB9-6DBF-4DBC-90C1-75BD0DD6EB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437BAF5-0565-4D55-B83C-78D099B67A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BF1E9CA-8105-4323-B180-0CA8A58ECCD2}"/>
              </a:ext>
            </a:extLst>
          </p:cNvPr>
          <p:cNvSpPr txBox="1"/>
          <p:nvPr/>
        </p:nvSpPr>
        <p:spPr>
          <a:xfrm>
            <a:off x="3311423" y="457200"/>
            <a:ext cx="556915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0FA3D6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문제를 해결할</a:t>
            </a:r>
            <a:endParaRPr lang="en-US" altLang="ko-KR" sz="3200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rgbClr val="0FA3D6"/>
              </a:solidFill>
              <a:effectLst/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  <a:p>
            <a:pPr algn="ctr"/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0FA3D6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구체적인 </a:t>
            </a:r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계획</a:t>
            </a:r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0FA3D6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을 디자인 해봅시다</a:t>
            </a:r>
            <a:endParaRPr lang="ko-KR" altLang="en-US" sz="3200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rgbClr val="F18101"/>
              </a:solidFill>
              <a:effectLst/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pic>
        <p:nvPicPr>
          <p:cNvPr id="9" name="Picture 1">
            <a:extLst>
              <a:ext uri="{FF2B5EF4-FFF2-40B4-BE49-F238E27FC236}">
                <a16:creationId xmlns:a16="http://schemas.microsoft.com/office/drawing/2014/main" id="{5ECE56DB-2AB4-2859-DAE9-07AF8E2E4B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280" y="6256978"/>
            <a:ext cx="901700" cy="25666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id="{ABC9EFA5-C9FF-2253-AA1C-743BFF3762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6087" y="1716483"/>
            <a:ext cx="6739824" cy="4668828"/>
          </a:xfrm>
          <a:prstGeom prst="rect">
            <a:avLst/>
          </a:prstGeom>
          <a:noFill/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38653681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4BF1E9CA-8105-4323-B180-0CA8A58ECCD2}"/>
              </a:ext>
            </a:extLst>
          </p:cNvPr>
          <p:cNvSpPr txBox="1"/>
          <p:nvPr/>
        </p:nvSpPr>
        <p:spPr>
          <a:xfrm>
            <a:off x="1009322" y="813086"/>
            <a:ext cx="7152920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8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0FA3D6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사람들의 기존 선택에 대한 결과</a:t>
            </a:r>
            <a:r>
              <a:rPr lang="en-US" altLang="ko-KR" sz="28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0FA3D6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!</a:t>
            </a:r>
          </a:p>
          <a:p>
            <a:r>
              <a:rPr lang="en-US" altLang="ko-KR" sz="28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0FA3D6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&lt;</a:t>
            </a:r>
            <a:r>
              <a:rPr lang="ko-KR" altLang="en-US" sz="28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0FA3D6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리뷰 데이터</a:t>
            </a:r>
            <a:r>
              <a:rPr lang="en-US" altLang="ko-KR" sz="28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0FA3D6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&gt;</a:t>
            </a:r>
            <a:r>
              <a:rPr lang="ko-KR" altLang="en-US" sz="28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0FA3D6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를 인공지능으로 처리하는</a:t>
            </a:r>
            <a:endParaRPr lang="en-US" altLang="ko-KR" sz="2800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rgbClr val="0FA3D6"/>
              </a:solidFill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  <a:p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자연어 처리</a:t>
            </a:r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0FA3D6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와 </a:t>
            </a:r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감정 분석</a:t>
            </a:r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0FA3D6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에 대해 알아봅시다</a:t>
            </a:r>
            <a:r>
              <a:rPr lang="en-US" altLang="ko-KR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0FA3D6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. </a:t>
            </a:r>
            <a:endParaRPr lang="en-US" altLang="ko-KR" sz="3200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rgbClr val="F18101"/>
              </a:solidFill>
              <a:effectLst/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sp>
        <p:nvSpPr>
          <p:cNvPr id="49" name="타원 48">
            <a:extLst>
              <a:ext uri="{FF2B5EF4-FFF2-40B4-BE49-F238E27FC236}">
                <a16:creationId xmlns:a16="http://schemas.microsoft.com/office/drawing/2014/main" id="{8A5D3FB9-14FB-431D-81D9-E32EC363DBB1}"/>
              </a:ext>
            </a:extLst>
          </p:cNvPr>
          <p:cNvSpPr/>
          <p:nvPr/>
        </p:nvSpPr>
        <p:spPr>
          <a:xfrm>
            <a:off x="2551619" y="2419260"/>
            <a:ext cx="473521" cy="473521"/>
          </a:xfrm>
          <a:prstGeom prst="ellipse">
            <a:avLst/>
          </a:prstGeom>
          <a:solidFill>
            <a:srgbClr val="FECF9C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50" name="타원 49">
            <a:extLst>
              <a:ext uri="{FF2B5EF4-FFF2-40B4-BE49-F238E27FC236}">
                <a16:creationId xmlns:a16="http://schemas.microsoft.com/office/drawing/2014/main" id="{CAFFBC0F-29FF-40BC-95A8-04CDD7746B09}"/>
              </a:ext>
            </a:extLst>
          </p:cNvPr>
          <p:cNvSpPr/>
          <p:nvPr/>
        </p:nvSpPr>
        <p:spPr>
          <a:xfrm>
            <a:off x="2551619" y="4142275"/>
            <a:ext cx="432870" cy="432870"/>
          </a:xfrm>
          <a:prstGeom prst="ellipse">
            <a:avLst/>
          </a:prstGeom>
          <a:solidFill>
            <a:srgbClr val="FECF9C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F094750C-187C-F3CD-B38F-F951715348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9432" y="2420842"/>
            <a:ext cx="6873135" cy="3875736"/>
          </a:xfrm>
          <a:prstGeom prst="rect">
            <a:avLst/>
          </a:prstGeom>
        </p:spPr>
      </p:pic>
      <p:sp>
        <p:nvSpPr>
          <p:cNvPr id="18" name="직사각형 17">
            <a:extLst>
              <a:ext uri="{FF2B5EF4-FFF2-40B4-BE49-F238E27FC236}">
                <a16:creationId xmlns:a16="http://schemas.microsoft.com/office/drawing/2014/main" id="{B8FDD990-CF0B-CD30-B32A-2C7E24A6C86E}"/>
              </a:ext>
            </a:extLst>
          </p:cNvPr>
          <p:cNvSpPr/>
          <p:nvPr/>
        </p:nvSpPr>
        <p:spPr>
          <a:xfrm>
            <a:off x="144378" y="6385764"/>
            <a:ext cx="572317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링크</a:t>
            </a:r>
            <a:r>
              <a:rPr lang="en-US" altLang="ko-KR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: </a:t>
            </a:r>
            <a:r>
              <a:rPr lang="en-US" altLang="ko-KR" dirty="0"/>
              <a:t>https://www.youtube.com/watch?v=elYGlyTCehc</a:t>
            </a:r>
            <a:endParaRPr lang="ko-KR" altLang="en-US" dirty="0"/>
          </a:p>
          <a:p>
            <a:endParaRPr lang="ko-KR" altLang="en-US" dirty="0"/>
          </a:p>
        </p:txBody>
      </p:sp>
      <p:pic>
        <p:nvPicPr>
          <p:cNvPr id="19" name="Picture 8">
            <a:extLst>
              <a:ext uri="{FF2B5EF4-FFF2-40B4-BE49-F238E27FC236}">
                <a16:creationId xmlns:a16="http://schemas.microsoft.com/office/drawing/2014/main" id="{5F6D8A48-0B16-6783-FAD7-645FB94E43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60847" y="813086"/>
            <a:ext cx="972693" cy="347853"/>
          </a:xfrm>
          <a:prstGeom prst="rect">
            <a:avLst/>
          </a:prstGeom>
          <a:noFill/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19195982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4BF1E9CA-8105-4323-B180-0CA8A58ECCD2}"/>
              </a:ext>
            </a:extLst>
          </p:cNvPr>
          <p:cNvSpPr txBox="1"/>
          <p:nvPr/>
        </p:nvSpPr>
        <p:spPr>
          <a:xfrm>
            <a:off x="1009322" y="813086"/>
            <a:ext cx="7152920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8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0FA3D6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사람들의 기존 선택에 대한 결과</a:t>
            </a:r>
            <a:r>
              <a:rPr lang="en-US" altLang="ko-KR" sz="28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0FA3D6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!</a:t>
            </a:r>
          </a:p>
          <a:p>
            <a:r>
              <a:rPr lang="en-US" altLang="ko-KR" sz="28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0FA3D6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&lt;</a:t>
            </a:r>
            <a:r>
              <a:rPr lang="ko-KR" altLang="en-US" sz="28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0FA3D6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리뷰 데이터</a:t>
            </a:r>
            <a:r>
              <a:rPr lang="en-US" altLang="ko-KR" sz="28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0FA3D6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&gt;</a:t>
            </a:r>
            <a:r>
              <a:rPr lang="ko-KR" altLang="en-US" sz="28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0FA3D6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를 인공지능으로 처리하는</a:t>
            </a:r>
            <a:endParaRPr lang="en-US" altLang="ko-KR" sz="2800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rgbClr val="0FA3D6"/>
              </a:solidFill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  <a:p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자연어 처리</a:t>
            </a:r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0FA3D6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와 </a:t>
            </a:r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감정 분석</a:t>
            </a:r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0FA3D6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에 대해 알아봅시다</a:t>
            </a:r>
            <a:r>
              <a:rPr lang="en-US" altLang="ko-KR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0FA3D6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. </a:t>
            </a:r>
            <a:endParaRPr lang="en-US" altLang="ko-KR" sz="3200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rgbClr val="F18101"/>
              </a:solidFill>
              <a:effectLst/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sp>
        <p:nvSpPr>
          <p:cNvPr id="49" name="타원 48">
            <a:extLst>
              <a:ext uri="{FF2B5EF4-FFF2-40B4-BE49-F238E27FC236}">
                <a16:creationId xmlns:a16="http://schemas.microsoft.com/office/drawing/2014/main" id="{8A5D3FB9-14FB-431D-81D9-E32EC363DBB1}"/>
              </a:ext>
            </a:extLst>
          </p:cNvPr>
          <p:cNvSpPr/>
          <p:nvPr/>
        </p:nvSpPr>
        <p:spPr>
          <a:xfrm>
            <a:off x="2551619" y="2419260"/>
            <a:ext cx="473521" cy="473521"/>
          </a:xfrm>
          <a:prstGeom prst="ellipse">
            <a:avLst/>
          </a:prstGeom>
          <a:solidFill>
            <a:srgbClr val="FECF9C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50" name="타원 49">
            <a:extLst>
              <a:ext uri="{FF2B5EF4-FFF2-40B4-BE49-F238E27FC236}">
                <a16:creationId xmlns:a16="http://schemas.microsoft.com/office/drawing/2014/main" id="{CAFFBC0F-29FF-40BC-95A8-04CDD7746B09}"/>
              </a:ext>
            </a:extLst>
          </p:cNvPr>
          <p:cNvSpPr/>
          <p:nvPr/>
        </p:nvSpPr>
        <p:spPr>
          <a:xfrm>
            <a:off x="2551619" y="4142275"/>
            <a:ext cx="432870" cy="432870"/>
          </a:xfrm>
          <a:prstGeom prst="ellipse">
            <a:avLst/>
          </a:prstGeom>
          <a:solidFill>
            <a:srgbClr val="FECF9C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CA2FC83B-C7FC-0B8A-FA3D-BA1CF2EAE3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1659" y="2392158"/>
            <a:ext cx="6688681" cy="3933104"/>
          </a:xfrm>
          <a:prstGeom prst="rect">
            <a:avLst/>
          </a:prstGeom>
        </p:spPr>
      </p:pic>
      <p:sp>
        <p:nvSpPr>
          <p:cNvPr id="8" name="직사각형 7">
            <a:extLst>
              <a:ext uri="{FF2B5EF4-FFF2-40B4-BE49-F238E27FC236}">
                <a16:creationId xmlns:a16="http://schemas.microsoft.com/office/drawing/2014/main" id="{3632A56A-09D8-4F57-D540-EC2BCA658C30}"/>
              </a:ext>
            </a:extLst>
          </p:cNvPr>
          <p:cNvSpPr/>
          <p:nvPr/>
        </p:nvSpPr>
        <p:spPr>
          <a:xfrm>
            <a:off x="144378" y="6385764"/>
            <a:ext cx="624241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링크</a:t>
            </a:r>
            <a:r>
              <a:rPr lang="en-US" altLang="ko-KR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: https://www.itbiznews.com/news/articleView.html?idxno=65720</a:t>
            </a:r>
            <a:endParaRPr lang="ko-KR" altLang="en-US" dirty="0"/>
          </a:p>
          <a:p>
            <a:endParaRPr lang="ko-KR" alt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E4C64D2-D5ED-DF47-22D6-C31D3FC9A5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60847" y="813086"/>
            <a:ext cx="972693" cy="347853"/>
          </a:xfrm>
          <a:prstGeom prst="rect">
            <a:avLst/>
          </a:prstGeom>
          <a:noFill/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10506505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4BF1E9CA-8105-4323-B180-0CA8A58ECCD2}"/>
              </a:ext>
            </a:extLst>
          </p:cNvPr>
          <p:cNvSpPr txBox="1"/>
          <p:nvPr/>
        </p:nvSpPr>
        <p:spPr>
          <a:xfrm>
            <a:off x="2116630" y="597934"/>
            <a:ext cx="892423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0FA3D6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자연어처리 </a:t>
            </a:r>
            <a:r>
              <a:rPr lang="en-US" altLang="ko-KR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0FA3D6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– </a:t>
            </a:r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0FA3D6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감정분석을 이용하여</a:t>
            </a:r>
            <a:endParaRPr lang="en-US" altLang="ko-KR" sz="3200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rgbClr val="0FA3D6"/>
              </a:solidFill>
              <a:effectLst/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  <a:p>
            <a:pPr algn="r"/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문제를 해결할 데이터</a:t>
            </a:r>
            <a:r>
              <a:rPr lang="en-US" altLang="ko-KR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, </a:t>
            </a:r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협력도구 </a:t>
            </a:r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0FA3D6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등을 파악하고 결정하기</a:t>
            </a:r>
            <a:endParaRPr lang="ko-KR" altLang="en-US" sz="3200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rgbClr val="0FA3D6"/>
              </a:solidFill>
              <a:effectLst/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CE71AFEA-D18E-5845-634E-A750B6617E8F}"/>
              </a:ext>
            </a:extLst>
          </p:cNvPr>
          <p:cNvGrpSpPr/>
          <p:nvPr/>
        </p:nvGrpSpPr>
        <p:grpSpPr>
          <a:xfrm>
            <a:off x="2681600" y="1890305"/>
            <a:ext cx="6828800" cy="4714891"/>
            <a:chOff x="2898274" y="1890304"/>
            <a:chExt cx="6395452" cy="4415689"/>
          </a:xfrm>
        </p:grpSpPr>
        <p:pic>
          <p:nvPicPr>
            <p:cNvPr id="6" name="Picture 4">
              <a:extLst>
                <a:ext uri="{FF2B5EF4-FFF2-40B4-BE49-F238E27FC236}">
                  <a16:creationId xmlns:a16="http://schemas.microsoft.com/office/drawing/2014/main" id="{16166A76-73BF-7591-1D1A-ED3646F1328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898274" y="1890304"/>
              <a:ext cx="3048544" cy="4398679"/>
            </a:xfrm>
            <a:prstGeom prst="rect">
              <a:avLst/>
            </a:prstGeom>
            <a:noFill/>
            <a:ln>
              <a:noFill/>
            </a:ln>
            <a:effectLst/>
          </p:spPr>
        </p:pic>
        <p:pic>
          <p:nvPicPr>
            <p:cNvPr id="45" name="Picture 6">
              <a:extLst>
                <a:ext uri="{FF2B5EF4-FFF2-40B4-BE49-F238E27FC236}">
                  <a16:creationId xmlns:a16="http://schemas.microsoft.com/office/drawing/2014/main" id="{83A8A156-4B42-769F-DBA0-0F14CDC65F2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106701" y="1890304"/>
              <a:ext cx="3187025" cy="4415689"/>
            </a:xfrm>
            <a:prstGeom prst="rect">
              <a:avLst/>
            </a:prstGeom>
            <a:noFill/>
            <a:ln>
              <a:noFill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37234277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extBox 43">
            <a:extLst>
              <a:ext uri="{FF2B5EF4-FFF2-40B4-BE49-F238E27FC236}">
                <a16:creationId xmlns:a16="http://schemas.microsoft.com/office/drawing/2014/main" id="{3C3FEDDF-ED6D-4DC0-9209-EEF6E7B6A872}"/>
              </a:ext>
            </a:extLst>
          </p:cNvPr>
          <p:cNvSpPr txBox="1"/>
          <p:nvPr/>
        </p:nvSpPr>
        <p:spPr>
          <a:xfrm>
            <a:off x="5059500" y="1492849"/>
            <a:ext cx="207300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&lt;</a:t>
            </a:r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결정실행</a:t>
            </a:r>
            <a:r>
              <a:rPr lang="en-US" altLang="ko-KR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&gt;</a:t>
            </a:r>
            <a:endParaRPr lang="ko-KR" altLang="en-US" sz="3200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rgbClr val="F18101"/>
              </a:solidFill>
              <a:effectLst/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grpSp>
        <p:nvGrpSpPr>
          <p:cNvPr id="19" name="그룹 18">
            <a:extLst>
              <a:ext uri="{FF2B5EF4-FFF2-40B4-BE49-F238E27FC236}">
                <a16:creationId xmlns:a16="http://schemas.microsoft.com/office/drawing/2014/main" id="{5CA312CB-EE4A-7FCB-A187-44849B407122}"/>
              </a:ext>
            </a:extLst>
          </p:cNvPr>
          <p:cNvGrpSpPr/>
          <p:nvPr/>
        </p:nvGrpSpPr>
        <p:grpSpPr>
          <a:xfrm>
            <a:off x="1594799" y="2788427"/>
            <a:ext cx="2081872" cy="2437917"/>
            <a:chOff x="1594089" y="2109202"/>
            <a:chExt cx="2081872" cy="2437917"/>
          </a:xfrm>
        </p:grpSpPr>
        <p:sp>
          <p:nvSpPr>
            <p:cNvPr id="20" name="사각형: 둥근 모서리 19">
              <a:extLst>
                <a:ext uri="{FF2B5EF4-FFF2-40B4-BE49-F238E27FC236}">
                  <a16:creationId xmlns:a16="http://schemas.microsoft.com/office/drawing/2014/main" id="{2272B57C-072B-F1F2-0EAA-6F0B012A9DAA}"/>
                </a:ext>
              </a:extLst>
            </p:cNvPr>
            <p:cNvSpPr/>
            <p:nvPr/>
          </p:nvSpPr>
          <p:spPr>
            <a:xfrm>
              <a:off x="1594089" y="2109202"/>
              <a:ext cx="2081872" cy="982092"/>
            </a:xfrm>
            <a:prstGeom prst="roundRect">
              <a:avLst>
                <a:gd name="adj" fmla="val 27902"/>
              </a:avLst>
            </a:prstGeom>
            <a:solidFill>
              <a:srgbClr val="F45E5E"/>
            </a:solidFill>
            <a:ln w="7620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4800" spc="-30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bg1"/>
                  </a:solidFill>
                  <a:effectLst/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01</a:t>
              </a:r>
              <a:endParaRPr lang="ko-KR" altLang="en-US" sz="4800" spc="-30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bg1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4DA58642-893A-EDFE-FA0C-D393E8606859}"/>
                </a:ext>
              </a:extLst>
            </p:cNvPr>
            <p:cNvSpPr txBox="1"/>
            <p:nvPr/>
          </p:nvSpPr>
          <p:spPr>
            <a:xfrm>
              <a:off x="1594089" y="3213409"/>
              <a:ext cx="15584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pc="-15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해결책 결정하기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CD268B20-3028-BF52-EF5D-F6FCC90FEFAA}"/>
                </a:ext>
              </a:extLst>
            </p:cNvPr>
            <p:cNvSpPr txBox="1"/>
            <p:nvPr/>
          </p:nvSpPr>
          <p:spPr>
            <a:xfrm>
              <a:off x="1594089" y="3634882"/>
              <a:ext cx="1821853" cy="9122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44000" indent="-144000">
                <a:lnSpc>
                  <a:spcPct val="130000"/>
                </a:lnSpc>
                <a:buFontTx/>
                <a:buChar char="-"/>
              </a:pPr>
              <a:r>
                <a:rPr lang="ko-KR" altLang="en-US" sz="140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스퀘어라운드 Light" panose="020B0600000101010101" pitchFamily="50" charset="-127"/>
                  <a:ea typeface="나눔스퀘어라운드 Light" panose="020B0600000101010101" pitchFamily="50" charset="-127"/>
                </a:rPr>
                <a:t>어떤 방법으로 </a:t>
              </a:r>
              <a:endParaRPr lang="en-US" altLang="ko-KR" sz="140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스퀘어라운드 Light" panose="020B0600000101010101" pitchFamily="50" charset="-127"/>
                <a:ea typeface="나눔스퀘어라운드 Light" panose="020B0600000101010101" pitchFamily="50" charset="-127"/>
              </a:endParaRPr>
            </a:p>
            <a:p>
              <a:pPr>
                <a:lnSpc>
                  <a:spcPct val="130000"/>
                </a:lnSpc>
              </a:pPr>
              <a:r>
                <a:rPr lang="en-US" altLang="ko-KR" sz="140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스퀘어라운드 Light" panose="020B0600000101010101" pitchFamily="50" charset="-127"/>
                  <a:ea typeface="나눔스퀘어라운드 Light" panose="020B0600000101010101" pitchFamily="50" charset="-127"/>
                </a:rPr>
                <a:t>   </a:t>
              </a:r>
              <a:r>
                <a:rPr lang="ko-KR" altLang="en-US" sz="140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스퀘어라운드 Light" panose="020B0600000101010101" pitchFamily="50" charset="-127"/>
                  <a:ea typeface="나눔스퀘어라운드 Light" panose="020B0600000101010101" pitchFamily="50" charset="-127"/>
                </a:rPr>
                <a:t>해결책 프로토타입을</a:t>
              </a:r>
              <a:endParaRPr lang="en-US" altLang="ko-KR" sz="140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스퀘어라운드 Light" panose="020B0600000101010101" pitchFamily="50" charset="-127"/>
                <a:ea typeface="나눔스퀘어라운드 Light" panose="020B0600000101010101" pitchFamily="50" charset="-127"/>
              </a:endParaRPr>
            </a:p>
            <a:p>
              <a:pPr>
                <a:lnSpc>
                  <a:spcPct val="130000"/>
                </a:lnSpc>
              </a:pPr>
              <a:r>
                <a:rPr lang="en-US" altLang="ko-KR" sz="140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스퀘어라운드 Light" panose="020B0600000101010101" pitchFamily="50" charset="-127"/>
                  <a:ea typeface="나눔스퀘어라운드 Light" panose="020B0600000101010101" pitchFamily="50" charset="-127"/>
                </a:rPr>
                <a:t>  </a:t>
              </a:r>
              <a:r>
                <a:rPr lang="ko-KR" altLang="en-US" sz="140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스퀘어라운드 Light" panose="020B0600000101010101" pitchFamily="50" charset="-127"/>
                  <a:ea typeface="나눔스퀘어라운드 Light" panose="020B0600000101010101" pitchFamily="50" charset="-127"/>
                </a:rPr>
                <a:t> 만들지 정해봅시다</a:t>
              </a:r>
              <a:r>
                <a:rPr lang="en-US" altLang="ko-KR" sz="140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스퀘어라운드 Light" panose="020B0600000101010101" pitchFamily="50" charset="-127"/>
                  <a:ea typeface="나눔스퀘어라운드 Light" panose="020B0600000101010101" pitchFamily="50" charset="-127"/>
                </a:rPr>
                <a:t>.</a:t>
              </a:r>
              <a:endParaRPr lang="en-US" altLang="ko-KR" sz="140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스퀘어라운드 Light" panose="020B0600000101010101" pitchFamily="50" charset="-127"/>
                <a:ea typeface="나눔스퀘어라운드 Light" panose="020B0600000101010101" pitchFamily="50" charset="-127"/>
              </a:endParaRPr>
            </a:p>
          </p:txBody>
        </p:sp>
      </p:grpSp>
      <p:grpSp>
        <p:nvGrpSpPr>
          <p:cNvPr id="23" name="그룹 22">
            <a:extLst>
              <a:ext uri="{FF2B5EF4-FFF2-40B4-BE49-F238E27FC236}">
                <a16:creationId xmlns:a16="http://schemas.microsoft.com/office/drawing/2014/main" id="{21A45378-8F20-630F-1F5C-E7B1329443AA}"/>
              </a:ext>
            </a:extLst>
          </p:cNvPr>
          <p:cNvGrpSpPr/>
          <p:nvPr/>
        </p:nvGrpSpPr>
        <p:grpSpPr>
          <a:xfrm>
            <a:off x="3911274" y="2788427"/>
            <a:ext cx="2081872" cy="2157841"/>
            <a:chOff x="3992502" y="2109202"/>
            <a:chExt cx="2081872" cy="2157841"/>
          </a:xfrm>
        </p:grpSpPr>
        <p:sp>
          <p:nvSpPr>
            <p:cNvPr id="24" name="사각형: 둥근 모서리 23">
              <a:extLst>
                <a:ext uri="{FF2B5EF4-FFF2-40B4-BE49-F238E27FC236}">
                  <a16:creationId xmlns:a16="http://schemas.microsoft.com/office/drawing/2014/main" id="{58953873-C686-5E90-0948-212987CA430B}"/>
                </a:ext>
              </a:extLst>
            </p:cNvPr>
            <p:cNvSpPr/>
            <p:nvPr/>
          </p:nvSpPr>
          <p:spPr>
            <a:xfrm>
              <a:off x="3992502" y="2109202"/>
              <a:ext cx="2081872" cy="982092"/>
            </a:xfrm>
            <a:prstGeom prst="roundRect">
              <a:avLst>
                <a:gd name="adj" fmla="val 27902"/>
              </a:avLst>
            </a:prstGeom>
            <a:solidFill>
              <a:srgbClr val="377CA7"/>
            </a:solidFill>
            <a:ln w="7620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4800" spc="-30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bg1"/>
                  </a:solidFill>
                  <a:effectLst/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02</a:t>
              </a:r>
              <a:endParaRPr lang="ko-KR" altLang="en-US" sz="4800" spc="-30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bg1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BD5978B5-63E8-71CF-C0F4-EEBB92F8D82E}"/>
                </a:ext>
              </a:extLst>
            </p:cNvPr>
            <p:cNvSpPr txBox="1"/>
            <p:nvPr/>
          </p:nvSpPr>
          <p:spPr>
            <a:xfrm>
              <a:off x="3992502" y="3213409"/>
              <a:ext cx="15584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pc="-15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데이터 처리하기</a:t>
              </a:r>
              <a:endParaRPr lang="ko-KR" altLang="en-US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5F3F040E-317D-8B37-385F-1BCA1BC35EA5}"/>
                </a:ext>
              </a:extLst>
            </p:cNvPr>
            <p:cNvSpPr txBox="1"/>
            <p:nvPr/>
          </p:nvSpPr>
          <p:spPr>
            <a:xfrm>
              <a:off x="3992502" y="3634882"/>
              <a:ext cx="2060355" cy="632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44000" indent="-144000">
                <a:lnSpc>
                  <a:spcPct val="130000"/>
                </a:lnSpc>
                <a:buFontTx/>
                <a:buChar char="-"/>
              </a:pPr>
              <a:r>
                <a:rPr lang="ko-KR" altLang="en-US" sz="140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나눔스퀘어라운드 Light" panose="020B0600000101010101" pitchFamily="50" charset="-127"/>
                  <a:ea typeface="나눔스퀘어라운드 Light" panose="020B0600000101010101" pitchFamily="50" charset="-127"/>
                </a:rPr>
                <a:t>자연어처리를 위한 </a:t>
              </a:r>
              <a:endParaRPr lang="en-US" altLang="ko-KR" sz="140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스퀘어라운드 Light" panose="020B0600000101010101" pitchFamily="50" charset="-127"/>
                <a:ea typeface="나눔스퀘어라운드 Light" panose="020B0600000101010101" pitchFamily="50" charset="-127"/>
              </a:endParaRPr>
            </a:p>
            <a:p>
              <a:pPr>
                <a:lnSpc>
                  <a:spcPct val="130000"/>
                </a:lnSpc>
              </a:pPr>
              <a:r>
                <a:rPr lang="en-US" altLang="ko-KR" sz="140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나눔스퀘어라운드 Light" panose="020B0600000101010101" pitchFamily="50" charset="-127"/>
                  <a:ea typeface="나눔스퀘어라운드 Light" panose="020B0600000101010101" pitchFamily="50" charset="-127"/>
                </a:rPr>
                <a:t>   </a:t>
              </a:r>
              <a:r>
                <a:rPr lang="ko-KR" altLang="en-US" sz="140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나눔스퀘어라운드 Light" panose="020B0600000101010101" pitchFamily="50" charset="-127"/>
                  <a:ea typeface="나눔스퀘어라운드 Light" panose="020B0600000101010101" pitchFamily="50" charset="-127"/>
                </a:rPr>
                <a:t>데이터 수집</a:t>
              </a:r>
              <a:r>
                <a:rPr lang="en-US" altLang="ko-KR" sz="140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나눔스퀘어라운드 Light" panose="020B0600000101010101" pitchFamily="50" charset="-127"/>
                  <a:ea typeface="나눔스퀘어라운드 Light" panose="020B0600000101010101" pitchFamily="50" charset="-127"/>
                </a:rPr>
                <a:t>, </a:t>
              </a:r>
              <a:r>
                <a:rPr lang="ko-KR" altLang="en-US" sz="140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나눔스퀘어라운드 Light" panose="020B0600000101010101" pitchFamily="50" charset="-127"/>
                  <a:ea typeface="나눔스퀘어라운드 Light" panose="020B0600000101010101" pitchFamily="50" charset="-127"/>
                </a:rPr>
                <a:t>가공하기</a:t>
              </a:r>
              <a:endParaRPr lang="en-US" altLang="ko-KR" sz="140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스퀘어라운드 Light" panose="020B0600000101010101" pitchFamily="50" charset="-127"/>
                <a:ea typeface="나눔스퀘어라운드 Light" panose="020B0600000101010101" pitchFamily="50" charset="-127"/>
              </a:endParaRPr>
            </a:p>
          </p:txBody>
        </p:sp>
      </p:grpSp>
      <p:grpSp>
        <p:nvGrpSpPr>
          <p:cNvPr id="27" name="그룹 26">
            <a:extLst>
              <a:ext uri="{FF2B5EF4-FFF2-40B4-BE49-F238E27FC236}">
                <a16:creationId xmlns:a16="http://schemas.microsoft.com/office/drawing/2014/main" id="{F1FA9AB9-920E-A0CB-6144-C31659D498E6}"/>
              </a:ext>
            </a:extLst>
          </p:cNvPr>
          <p:cNvGrpSpPr/>
          <p:nvPr/>
        </p:nvGrpSpPr>
        <p:grpSpPr>
          <a:xfrm>
            <a:off x="6220372" y="2788427"/>
            <a:ext cx="2081872" cy="1877764"/>
            <a:chOff x="6390915" y="2401302"/>
            <a:chExt cx="2081872" cy="1877764"/>
          </a:xfrm>
        </p:grpSpPr>
        <p:sp>
          <p:nvSpPr>
            <p:cNvPr id="28" name="사각형: 둥근 모서리 27">
              <a:extLst>
                <a:ext uri="{FF2B5EF4-FFF2-40B4-BE49-F238E27FC236}">
                  <a16:creationId xmlns:a16="http://schemas.microsoft.com/office/drawing/2014/main" id="{1C10D98A-604D-5C53-0838-8A119D02734C}"/>
                </a:ext>
              </a:extLst>
            </p:cNvPr>
            <p:cNvSpPr/>
            <p:nvPr/>
          </p:nvSpPr>
          <p:spPr>
            <a:xfrm>
              <a:off x="6390915" y="2401302"/>
              <a:ext cx="2081872" cy="982092"/>
            </a:xfrm>
            <a:prstGeom prst="roundRect">
              <a:avLst>
                <a:gd name="adj" fmla="val 27902"/>
              </a:avLst>
            </a:prstGeom>
            <a:solidFill>
              <a:srgbClr val="F45E5E"/>
            </a:solidFill>
            <a:ln w="7620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4800" spc="-30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bg1"/>
                  </a:solidFill>
                  <a:effectLst/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03</a:t>
              </a:r>
              <a:endParaRPr lang="ko-KR" altLang="en-US" sz="4800" spc="-30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bg1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DAAEC612-90BA-9D34-D27D-F0BDE945C311}"/>
                </a:ext>
              </a:extLst>
            </p:cNvPr>
            <p:cNvSpPr txBox="1"/>
            <p:nvPr/>
          </p:nvSpPr>
          <p:spPr>
            <a:xfrm>
              <a:off x="6390915" y="3505509"/>
              <a:ext cx="174919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pc="-15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협력도구 이해하기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523003F2-1E19-7928-65AE-3DABC6F44C0F}"/>
                </a:ext>
              </a:extLst>
            </p:cNvPr>
            <p:cNvSpPr txBox="1"/>
            <p:nvPr/>
          </p:nvSpPr>
          <p:spPr>
            <a:xfrm>
              <a:off x="6390915" y="3926982"/>
              <a:ext cx="1989841" cy="3520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44000" indent="-144000">
                <a:lnSpc>
                  <a:spcPct val="130000"/>
                </a:lnSpc>
                <a:buFontTx/>
                <a:buChar char="-"/>
              </a:pPr>
              <a:r>
                <a:rPr lang="ko-KR" altLang="en-US" sz="140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스퀘어라운드 Light" panose="020B0600000101010101" pitchFamily="50" charset="-127"/>
                  <a:ea typeface="나눔스퀘어라운드 Light" panose="020B0600000101010101" pitchFamily="50" charset="-127"/>
                </a:rPr>
                <a:t>오렌지</a:t>
              </a:r>
              <a:r>
                <a:rPr lang="en-US" altLang="ko-KR" sz="140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스퀘어라운드 Light" panose="020B0600000101010101" pitchFamily="50" charset="-127"/>
                  <a:ea typeface="나눔스퀘어라운드 Light" panose="020B0600000101010101" pitchFamily="50" charset="-127"/>
                </a:rPr>
                <a:t>3 </a:t>
              </a:r>
              <a:r>
                <a:rPr lang="ko-KR" altLang="en-US" sz="140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스퀘어라운드 Light" panose="020B0600000101010101" pitchFamily="50" charset="-127"/>
                  <a:ea typeface="나눔스퀘어라운드 Light" panose="020B0600000101010101" pitchFamily="50" charset="-127"/>
                </a:rPr>
                <a:t>사용법 익히기</a:t>
              </a:r>
              <a:endParaRPr lang="en-US" altLang="ko-KR" sz="140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스퀘어라운드 Light" panose="020B0600000101010101" pitchFamily="50" charset="-127"/>
                <a:ea typeface="나눔스퀘어라운드 Light" panose="020B0600000101010101" pitchFamily="50" charset="-127"/>
              </a:endParaRPr>
            </a:p>
          </p:txBody>
        </p:sp>
      </p:grpSp>
      <p:grpSp>
        <p:nvGrpSpPr>
          <p:cNvPr id="31" name="그룹 30">
            <a:extLst>
              <a:ext uri="{FF2B5EF4-FFF2-40B4-BE49-F238E27FC236}">
                <a16:creationId xmlns:a16="http://schemas.microsoft.com/office/drawing/2014/main" id="{A99871C2-FA62-3059-0415-45BF49C8BD50}"/>
              </a:ext>
            </a:extLst>
          </p:cNvPr>
          <p:cNvGrpSpPr/>
          <p:nvPr/>
        </p:nvGrpSpPr>
        <p:grpSpPr>
          <a:xfrm>
            <a:off x="8575507" y="2788427"/>
            <a:ext cx="2589170" cy="2437917"/>
            <a:chOff x="8789328" y="2109202"/>
            <a:chExt cx="2589170" cy="2437917"/>
          </a:xfrm>
        </p:grpSpPr>
        <p:sp>
          <p:nvSpPr>
            <p:cNvPr id="32" name="사각형: 둥근 모서리 31">
              <a:extLst>
                <a:ext uri="{FF2B5EF4-FFF2-40B4-BE49-F238E27FC236}">
                  <a16:creationId xmlns:a16="http://schemas.microsoft.com/office/drawing/2014/main" id="{EBECCC87-6078-DEF9-7975-137355F1E577}"/>
                </a:ext>
              </a:extLst>
            </p:cNvPr>
            <p:cNvSpPr/>
            <p:nvPr/>
          </p:nvSpPr>
          <p:spPr>
            <a:xfrm>
              <a:off x="8789328" y="2109202"/>
              <a:ext cx="2081872" cy="982092"/>
            </a:xfrm>
            <a:prstGeom prst="roundRect">
              <a:avLst>
                <a:gd name="adj" fmla="val 27902"/>
              </a:avLst>
            </a:prstGeom>
            <a:solidFill>
              <a:srgbClr val="377CA7"/>
            </a:solidFill>
            <a:ln w="7620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4800" spc="-30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bg1"/>
                  </a:solidFill>
                  <a:effectLst/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04</a:t>
              </a:r>
              <a:endParaRPr lang="ko-KR" altLang="en-US" sz="4800" spc="-30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bg1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CC8D6B04-2F93-0C5E-E686-F56D394DCB26}"/>
                </a:ext>
              </a:extLst>
            </p:cNvPr>
            <p:cNvSpPr txBox="1"/>
            <p:nvPr/>
          </p:nvSpPr>
          <p:spPr>
            <a:xfrm>
              <a:off x="8789328" y="3213409"/>
              <a:ext cx="25891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pc="-15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협력 아이디어 활동 실행하기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B9C89FEE-33A8-91D7-EE38-613250E73F3A}"/>
                </a:ext>
              </a:extLst>
            </p:cNvPr>
            <p:cNvSpPr txBox="1"/>
            <p:nvPr/>
          </p:nvSpPr>
          <p:spPr>
            <a:xfrm>
              <a:off x="8789328" y="3634882"/>
              <a:ext cx="2413335" cy="9122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44000" indent="-144000">
                <a:lnSpc>
                  <a:spcPct val="130000"/>
                </a:lnSpc>
                <a:buFontTx/>
                <a:buChar char="-"/>
              </a:pPr>
              <a:r>
                <a:rPr lang="ko-KR" altLang="en-US" sz="140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나눔스퀘어라운드 Light" panose="020B0600000101010101" pitchFamily="50" charset="-127"/>
                  <a:ea typeface="나눔스퀘어라운드 Light" panose="020B0600000101010101" pitchFamily="50" charset="-127"/>
                </a:rPr>
                <a:t>오렌지</a:t>
              </a:r>
              <a:r>
                <a:rPr lang="en-US" altLang="ko-KR" sz="140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나눔스퀘어라운드 Light" panose="020B0600000101010101" pitchFamily="50" charset="-127"/>
                  <a:ea typeface="나눔스퀘어라운드 Light" panose="020B0600000101010101" pitchFamily="50" charset="-127"/>
                </a:rPr>
                <a:t>3</a:t>
              </a:r>
              <a:r>
                <a:rPr lang="ko-KR" altLang="en-US" sz="140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나눔스퀘어라운드 Light" panose="020B0600000101010101" pitchFamily="50" charset="-127"/>
                  <a:ea typeface="나눔스퀘어라운드 Light" panose="020B0600000101010101" pitchFamily="50" charset="-127"/>
                </a:rPr>
                <a:t>로 자연어처리</a:t>
              </a:r>
              <a:r>
                <a:rPr lang="en-US" altLang="ko-KR" sz="140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나눔스퀘어라운드 Light" panose="020B0600000101010101" pitchFamily="50" charset="-127"/>
                  <a:ea typeface="나눔스퀘어라운드 Light" panose="020B0600000101010101" pitchFamily="50" charset="-127"/>
                </a:rPr>
                <a:t>, </a:t>
              </a:r>
              <a:r>
                <a:rPr lang="ko-KR" altLang="en-US" sz="140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나눔스퀘어라운드 Light" panose="020B0600000101010101" pitchFamily="50" charset="-127"/>
                  <a:ea typeface="나눔스퀘어라운드 Light" panose="020B0600000101010101" pitchFamily="50" charset="-127"/>
                </a:rPr>
                <a:t>감정분석 후 결과물로 프로토타입 만들기</a:t>
              </a:r>
              <a:endParaRPr lang="en-US" altLang="ko-KR" sz="140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스퀘어라운드 Light" panose="020B0600000101010101" pitchFamily="50" charset="-127"/>
                <a:ea typeface="나눔스퀘어라운드 Light" panose="020B0600000101010101" pitchFamily="50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709030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0F8E0096-04AD-4750-B389-7C9E2B323C2A}"/>
              </a:ext>
            </a:extLst>
          </p:cNvPr>
          <p:cNvSpPr txBox="1"/>
          <p:nvPr/>
        </p:nvSpPr>
        <p:spPr>
          <a:xfrm>
            <a:off x="1009322" y="1533593"/>
            <a:ext cx="9420867" cy="7295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ko-KR" altLang="en-US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 panose="02020603020101020101" pitchFamily="18" charset="-127"/>
                <a:ea typeface="나눔명조" panose="02020603020101020101" pitchFamily="18" charset="-127"/>
              </a:rPr>
              <a:t>인공지능 모델을 편하게 구축하고</a:t>
            </a:r>
            <a:endParaRPr lang="en-US" altLang="ko-KR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latin typeface="나눔명조" panose="02020603020101020101" pitchFamily="18" charset="-127"/>
              <a:ea typeface="나눔명조" panose="02020603020101020101" pitchFamily="18" charset="-127"/>
            </a:endParaRPr>
          </a:p>
          <a:p>
            <a:pPr>
              <a:lnSpc>
                <a:spcPct val="120000"/>
              </a:lnSpc>
            </a:pPr>
            <a:r>
              <a:rPr lang="ko-KR" altLang="en-US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작동시킬 수 있는 오렌지</a:t>
            </a:r>
            <a:r>
              <a:rPr lang="en-US" altLang="ko-KR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 3 </a:t>
            </a:r>
            <a:r>
              <a:rPr lang="ko-KR" altLang="en-US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작동 방법에 대해 알아봅시다</a:t>
            </a:r>
            <a:r>
              <a:rPr lang="en-US" altLang="ko-KR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. </a:t>
            </a:r>
            <a:endParaRPr lang="ko-KR" altLang="en-US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latin typeface="나눔명조" panose="02020603020101020101" pitchFamily="18" charset="-127"/>
              <a:ea typeface="나눔명조" panose="02020603020101020101" pitchFamily="18" charset="-127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BF1E9CA-8105-4323-B180-0CA8A58ECCD2}"/>
              </a:ext>
            </a:extLst>
          </p:cNvPr>
          <p:cNvSpPr txBox="1"/>
          <p:nvPr/>
        </p:nvSpPr>
        <p:spPr>
          <a:xfrm>
            <a:off x="1009322" y="813086"/>
            <a:ext cx="518763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오렌지 </a:t>
            </a:r>
            <a:r>
              <a:rPr lang="en-US" altLang="ko-KR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3 </a:t>
            </a:r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0FA3D6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사용법을 익혀봅시다</a:t>
            </a:r>
            <a:r>
              <a:rPr lang="en-US" altLang="ko-KR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0FA3D6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. </a:t>
            </a:r>
            <a:endParaRPr lang="ko-KR" altLang="en-US" sz="3200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rgbClr val="F18101"/>
              </a:solidFill>
              <a:effectLst/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A361B1A2-2712-4857-9882-5453F97FFC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81187" y="2177626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F8A843F-DB64-4B52-9311-B17D413F6B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4FE9F4B2-B212-407A-8048-AC0387F296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0" name="Rectangle 4">
            <a:extLst>
              <a:ext uri="{FF2B5EF4-FFF2-40B4-BE49-F238E27FC236}">
                <a16:creationId xmlns:a16="http://schemas.microsoft.com/office/drawing/2014/main" id="{6D0E0050-EB67-4E9D-BF99-8F56D1D632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2" name="Rectangle 6">
            <a:extLst>
              <a:ext uri="{FF2B5EF4-FFF2-40B4-BE49-F238E27FC236}">
                <a16:creationId xmlns:a16="http://schemas.microsoft.com/office/drawing/2014/main" id="{90407392-C428-4660-B749-0C55F7D6BE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15" name="Picture 9">
            <a:extLst>
              <a:ext uri="{FF2B5EF4-FFF2-40B4-BE49-F238E27FC236}">
                <a16:creationId xmlns:a16="http://schemas.microsoft.com/office/drawing/2014/main" id="{54C49375-9C4D-05F8-ED8B-585902C021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2911" y="2927356"/>
            <a:ext cx="7846178" cy="2855792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16" name="직사각형 15">
            <a:extLst>
              <a:ext uri="{FF2B5EF4-FFF2-40B4-BE49-F238E27FC236}">
                <a16:creationId xmlns:a16="http://schemas.microsoft.com/office/drawing/2014/main" id="{13296377-9220-D532-E09C-3E6DBCC3013E}"/>
              </a:ext>
            </a:extLst>
          </p:cNvPr>
          <p:cNvSpPr/>
          <p:nvPr/>
        </p:nvSpPr>
        <p:spPr>
          <a:xfrm>
            <a:off x="3364322" y="5783148"/>
            <a:ext cx="54633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프로그램 다운로드</a:t>
            </a:r>
            <a:r>
              <a:rPr lang="en-US" altLang="ko-KR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: </a:t>
            </a:r>
            <a:r>
              <a:rPr lang="en-US" altLang="ko-KR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명조" panose="02020603020101020101" pitchFamily="18" charset="-127"/>
                <a:ea typeface="나눔명조" panose="02020603020101020101" pitchFamily="18" charset="-127"/>
                <a:hlinkClick r:id="rId3"/>
              </a:rPr>
              <a:t>https://orangedatamining.com/download</a:t>
            </a:r>
            <a:endParaRPr lang="en-US" altLang="ko-KR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나눔명조" panose="02020603020101020101" pitchFamily="18" charset="-127"/>
              <a:ea typeface="나눔명조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5721252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4BF1E9CA-8105-4323-B180-0CA8A58ECCD2}"/>
              </a:ext>
            </a:extLst>
          </p:cNvPr>
          <p:cNvSpPr txBox="1"/>
          <p:nvPr/>
        </p:nvSpPr>
        <p:spPr>
          <a:xfrm>
            <a:off x="5790713" y="597934"/>
            <a:ext cx="52501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0FA3D6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필요한 </a:t>
            </a:r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데이터</a:t>
            </a:r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0FA3D6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를 수집해 볼까요</a:t>
            </a:r>
            <a:r>
              <a:rPr lang="en-US" altLang="ko-KR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0FA3D6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?</a:t>
            </a:r>
            <a:endParaRPr lang="ko-KR" altLang="en-US" sz="3200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rgbClr val="0FA3D6"/>
              </a:solidFill>
              <a:effectLst/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pic>
        <p:nvPicPr>
          <p:cNvPr id="7" name="Picture 10">
            <a:extLst>
              <a:ext uri="{FF2B5EF4-FFF2-40B4-BE49-F238E27FC236}">
                <a16:creationId xmlns:a16="http://schemas.microsoft.com/office/drawing/2014/main" id="{1B92846C-5FE0-99C5-D331-AB7BD5B569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3310" y="2195316"/>
            <a:ext cx="8345377" cy="394896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FE6956F-8FBA-4339-71CA-621483FD7201}"/>
              </a:ext>
            </a:extLst>
          </p:cNvPr>
          <p:cNvSpPr txBox="1"/>
          <p:nvPr/>
        </p:nvSpPr>
        <p:spPr>
          <a:xfrm>
            <a:off x="3800319" y="1262494"/>
            <a:ext cx="7240550" cy="7295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20000"/>
              </a:lnSpc>
            </a:pPr>
            <a:r>
              <a:rPr lang="ko-KR" altLang="en-US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문제 해결책 제작을 위해 필요한</a:t>
            </a:r>
            <a:endParaRPr lang="en-US" altLang="ko-KR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나눔명조" panose="02020603020101020101" pitchFamily="18" charset="-127"/>
              <a:ea typeface="나눔명조" panose="02020603020101020101" pitchFamily="18" charset="-127"/>
            </a:endParaRPr>
          </a:p>
          <a:p>
            <a:pPr algn="r">
              <a:lnSpc>
                <a:spcPct val="120000"/>
              </a:lnSpc>
            </a:pPr>
            <a:r>
              <a:rPr lang="ko-KR" altLang="en-US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 panose="02020603020101020101" pitchFamily="18" charset="-127"/>
                <a:ea typeface="나눔명조" panose="02020603020101020101" pitchFamily="18" charset="-127"/>
              </a:rPr>
              <a:t>자연어 데이터를 </a:t>
            </a:r>
            <a:r>
              <a:rPr lang="ko-KR" altLang="en-US" spc="-150" dirty="0" err="1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 panose="02020603020101020101" pitchFamily="18" charset="-127"/>
                <a:ea typeface="나눔명조" panose="02020603020101020101" pitchFamily="18" charset="-127"/>
              </a:rPr>
              <a:t>크롤링을</a:t>
            </a:r>
            <a:r>
              <a:rPr lang="ko-KR" altLang="en-US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 panose="02020603020101020101" pitchFamily="18" charset="-127"/>
                <a:ea typeface="나눔명조" panose="02020603020101020101" pitchFamily="18" charset="-127"/>
              </a:rPr>
              <a:t> 통해 수집해봅시다</a:t>
            </a:r>
            <a:r>
              <a:rPr lang="en-US" altLang="ko-KR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 panose="02020603020101020101" pitchFamily="18" charset="-127"/>
                <a:ea typeface="나눔명조" panose="02020603020101020101" pitchFamily="18" charset="-127"/>
              </a:rPr>
              <a:t>. </a:t>
            </a:r>
            <a:endParaRPr lang="ko-KR" altLang="en-US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latin typeface="나눔명조" panose="02020603020101020101" pitchFamily="18" charset="-127"/>
              <a:ea typeface="나눔명조" panose="02020603020101020101" pitchFamily="18" charset="-127"/>
            </a:endParaRPr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A57DEE1D-62B0-65A1-0BCE-746446A3A94D}"/>
              </a:ext>
            </a:extLst>
          </p:cNvPr>
          <p:cNvSpPr/>
          <p:nvPr/>
        </p:nvSpPr>
        <p:spPr>
          <a:xfrm>
            <a:off x="3611183" y="6251862"/>
            <a:ext cx="49696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크롬 확장 프로그램</a:t>
            </a:r>
            <a:r>
              <a:rPr lang="en-US" altLang="ko-KR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: </a:t>
            </a:r>
            <a:r>
              <a:rPr lang="ko-KR" altLang="en-US" spc="-150" dirty="0" err="1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리스틀리</a:t>
            </a:r>
            <a:r>
              <a:rPr lang="en-US" altLang="ko-KR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(</a:t>
            </a:r>
            <a:r>
              <a:rPr lang="en-US" altLang="ko-KR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명조" panose="02020603020101020101" pitchFamily="18" charset="-127"/>
                <a:ea typeface="나눔명조" panose="02020603020101020101" pitchFamily="18" charset="-127"/>
                <a:hlinkClick r:id="rId4"/>
              </a:rPr>
              <a:t>https://www.listly.io/ko</a:t>
            </a:r>
            <a:r>
              <a:rPr lang="en-US" altLang="ko-KR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9821286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A361B1A2-2712-4857-9882-5453F97FFC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81187" y="2177626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F8A843F-DB64-4B52-9311-B17D413F6B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4FE9F4B2-B212-407A-8048-AC0387F296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0" name="Rectangle 4">
            <a:extLst>
              <a:ext uri="{FF2B5EF4-FFF2-40B4-BE49-F238E27FC236}">
                <a16:creationId xmlns:a16="http://schemas.microsoft.com/office/drawing/2014/main" id="{6D0E0050-EB67-4E9D-BF99-8F56D1D632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2" name="Rectangle 6">
            <a:extLst>
              <a:ext uri="{FF2B5EF4-FFF2-40B4-BE49-F238E27FC236}">
                <a16:creationId xmlns:a16="http://schemas.microsoft.com/office/drawing/2014/main" id="{90407392-C428-4660-B749-0C55F7D6BE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572590D-32CC-F555-C043-5829961644C6}"/>
              </a:ext>
            </a:extLst>
          </p:cNvPr>
          <p:cNvSpPr txBox="1"/>
          <p:nvPr/>
        </p:nvSpPr>
        <p:spPr>
          <a:xfrm>
            <a:off x="1009322" y="813086"/>
            <a:ext cx="6540573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8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0FA3D6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수집한 데이터와 오렌지</a:t>
            </a:r>
            <a:r>
              <a:rPr lang="en-US" altLang="ko-KR" sz="28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0FA3D6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 3</a:t>
            </a:r>
            <a:r>
              <a:rPr lang="ko-KR" altLang="en-US" sz="28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0FA3D6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로 산출한</a:t>
            </a:r>
            <a:endParaRPr lang="en-US" altLang="ko-KR" sz="2800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rgbClr val="0FA3D6"/>
              </a:solidFill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  <a:p>
            <a:r>
              <a:rPr lang="ko-KR" altLang="en-US" sz="28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0FA3D6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감정 분석 결과를 활용하여 </a:t>
            </a:r>
            <a:endParaRPr lang="en-US" altLang="ko-KR" sz="2800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rgbClr val="0FA3D6"/>
              </a:solidFill>
              <a:effectLst/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  <a:p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우리 모둠만의 해결책 프로토타입</a:t>
            </a:r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0FA3D6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 만들기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1030652-8000-64DC-98C9-C383A29B60F8}"/>
              </a:ext>
            </a:extLst>
          </p:cNvPr>
          <p:cNvSpPr txBox="1"/>
          <p:nvPr/>
        </p:nvSpPr>
        <p:spPr>
          <a:xfrm>
            <a:off x="1009322" y="2319794"/>
            <a:ext cx="9420867" cy="10619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ko-KR" altLang="en-US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우리 모둠만의 주제와 관련한 감정 분석 결과를</a:t>
            </a:r>
            <a:endParaRPr lang="en-US" altLang="ko-KR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나눔명조" panose="02020603020101020101" pitchFamily="18" charset="-127"/>
              <a:ea typeface="나눔명조" panose="02020603020101020101" pitchFamily="18" charset="-127"/>
            </a:endParaRPr>
          </a:p>
          <a:p>
            <a:pPr>
              <a:lnSpc>
                <a:spcPct val="120000"/>
              </a:lnSpc>
            </a:pPr>
            <a:r>
              <a:rPr lang="ko-KR" altLang="en-US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 panose="02020603020101020101" pitchFamily="18" charset="-127"/>
                <a:ea typeface="나눔명조" panose="02020603020101020101" pitchFamily="18" charset="-127"/>
              </a:rPr>
              <a:t>다른 사람들이 쉽게 확인하고 참고할 수 있도록 </a:t>
            </a:r>
            <a:endParaRPr lang="en-US" altLang="ko-KR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latin typeface="나눔명조" panose="02020603020101020101" pitchFamily="18" charset="-127"/>
              <a:ea typeface="나눔명조" panose="02020603020101020101" pitchFamily="18" charset="-127"/>
            </a:endParaRPr>
          </a:p>
          <a:p>
            <a:pPr>
              <a:lnSpc>
                <a:spcPct val="120000"/>
              </a:lnSpc>
            </a:pPr>
            <a:r>
              <a:rPr lang="ko-KR" altLang="en-US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가이드라인</a:t>
            </a:r>
            <a:r>
              <a:rPr lang="en-US" altLang="ko-KR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, </a:t>
            </a:r>
            <a:r>
              <a:rPr lang="ko-KR" altLang="en-US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영상</a:t>
            </a:r>
            <a:r>
              <a:rPr lang="en-US" altLang="ko-KR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, </a:t>
            </a:r>
            <a:r>
              <a:rPr lang="ko-KR" altLang="en-US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홍보 자료 등으로 표현하여 결과물을 만들어 봅시다</a:t>
            </a:r>
            <a:r>
              <a:rPr lang="en-US" altLang="ko-KR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. </a:t>
            </a:r>
            <a:endParaRPr lang="ko-KR" altLang="en-US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latin typeface="나눔명조" panose="02020603020101020101" pitchFamily="18" charset="-127"/>
              <a:ea typeface="나눔명조" panose="02020603020101020101" pitchFamily="18" charset="-127"/>
            </a:endParaRPr>
          </a:p>
        </p:txBody>
      </p:sp>
      <p:pic>
        <p:nvPicPr>
          <p:cNvPr id="3" name="그림 2" descr="잔디, 장난감, 레고, 실외이(가) 표시된 사진&#10;&#10;자동 생성된 설명">
            <a:extLst>
              <a:ext uri="{FF2B5EF4-FFF2-40B4-BE49-F238E27FC236}">
                <a16:creationId xmlns:a16="http://schemas.microsoft.com/office/drawing/2014/main" id="{DAEFC7F0-2643-DE68-F63A-B60E47F11A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1228" y="3533044"/>
            <a:ext cx="4379975" cy="2910858"/>
          </a:xfrm>
          <a:prstGeom prst="rect">
            <a:avLst/>
          </a:prstGeom>
        </p:spPr>
      </p:pic>
      <p:pic>
        <p:nvPicPr>
          <p:cNvPr id="1026" name="Picture 2" descr="Innovation, Business, Businessman, Information">
            <a:extLst>
              <a:ext uri="{FF2B5EF4-FFF2-40B4-BE49-F238E27FC236}">
                <a16:creationId xmlns:a16="http://schemas.microsoft.com/office/drawing/2014/main" id="{86804645-986A-80F0-59B4-604266B40F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1187" y="3523919"/>
            <a:ext cx="4379975" cy="2919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직사각형 17">
            <a:extLst>
              <a:ext uri="{FF2B5EF4-FFF2-40B4-BE49-F238E27FC236}">
                <a16:creationId xmlns:a16="http://schemas.microsoft.com/office/drawing/2014/main" id="{EF3686F7-3628-4A92-2BF8-9B768858ED9D}"/>
              </a:ext>
            </a:extLst>
          </p:cNvPr>
          <p:cNvSpPr/>
          <p:nvPr/>
        </p:nvSpPr>
        <p:spPr>
          <a:xfrm>
            <a:off x="144378" y="6385764"/>
            <a:ext cx="18245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사진 출처</a:t>
            </a:r>
            <a:r>
              <a:rPr lang="en-US" altLang="ko-KR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: </a:t>
            </a:r>
            <a:r>
              <a:rPr lang="en-US" altLang="ko-KR" spc="-150" dirty="0" err="1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pixabay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2931027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0F8E0096-04AD-4750-B389-7C9E2B323C2A}"/>
              </a:ext>
            </a:extLst>
          </p:cNvPr>
          <p:cNvSpPr txBox="1"/>
          <p:nvPr/>
        </p:nvSpPr>
        <p:spPr>
          <a:xfrm>
            <a:off x="1009322" y="1533593"/>
            <a:ext cx="9420867" cy="33971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ko-KR" altLang="en-US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 panose="02020603020101020101" pitchFamily="18" charset="-127"/>
                <a:ea typeface="나눔명조" panose="02020603020101020101" pitchFamily="18" charset="-127"/>
              </a:rPr>
              <a:t>여러분이 완성한 결과물을 다시 한 번 봅시다</a:t>
            </a:r>
            <a:r>
              <a:rPr lang="en-US" altLang="ko-KR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 panose="02020603020101020101" pitchFamily="18" charset="-127"/>
                <a:ea typeface="나눔명조" panose="02020603020101020101" pitchFamily="18" charset="-127"/>
              </a:rPr>
              <a:t>.</a:t>
            </a:r>
          </a:p>
          <a:p>
            <a:pPr>
              <a:lnSpc>
                <a:spcPct val="120000"/>
              </a:lnSpc>
            </a:pPr>
            <a:r>
              <a:rPr lang="ko-KR" altLang="en-US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아래 질문을 보고 수정하거나 삭제할 내용이 없는지 확인해봅시다</a:t>
            </a:r>
            <a:r>
              <a:rPr lang="en-US" altLang="ko-KR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.</a:t>
            </a:r>
          </a:p>
          <a:p>
            <a:pPr>
              <a:lnSpc>
                <a:spcPct val="120000"/>
              </a:lnSpc>
            </a:pPr>
            <a:endParaRPr lang="en-US" altLang="ko-KR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latin typeface="나눔명조" panose="02020603020101020101" pitchFamily="18" charset="-127"/>
              <a:ea typeface="나눔명조" panose="02020603020101020101" pitchFamily="18" charset="-127"/>
            </a:endParaRPr>
          </a:p>
          <a:p>
            <a:pPr>
              <a:lnSpc>
                <a:spcPct val="120000"/>
              </a:lnSpc>
            </a:pPr>
            <a:endParaRPr lang="en-US" altLang="ko-KR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latin typeface="나눔스퀘어라운드 Light" panose="020B0600000101010101" pitchFamily="50" charset="-127"/>
              <a:ea typeface="나눔스퀘어라운드 Light" panose="020B0600000101010101" pitchFamily="50" charset="-127"/>
            </a:endParaRPr>
          </a:p>
          <a:p>
            <a:pPr>
              <a:lnSpc>
                <a:spcPct val="120000"/>
              </a:lnSpc>
            </a:pPr>
            <a:r>
              <a:rPr lang="en-US" altLang="ko-KR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스퀘어라운드 Light" panose="020B0600000101010101" pitchFamily="50" charset="-127"/>
                <a:ea typeface="나눔스퀘어라운드 Light" panose="020B0600000101010101" pitchFamily="50" charset="-127"/>
              </a:rPr>
              <a:t>&lt;</a:t>
            </a:r>
            <a:r>
              <a:rPr lang="ko-KR" altLang="en-US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스퀘어라운드 Light" panose="020B0600000101010101" pitchFamily="50" charset="-127"/>
                <a:ea typeface="나눔스퀘어라운드 Light" panose="020B0600000101010101" pitchFamily="50" charset="-127"/>
              </a:rPr>
              <a:t>확인할 내용</a:t>
            </a:r>
            <a:r>
              <a:rPr lang="en-US" altLang="ko-KR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스퀘어라운드 Light" panose="020B0600000101010101" pitchFamily="50" charset="-127"/>
                <a:ea typeface="나눔스퀘어라운드 Light" panose="020B0600000101010101" pitchFamily="50" charset="-127"/>
              </a:rPr>
              <a:t>&gt;</a:t>
            </a:r>
          </a:p>
          <a:p>
            <a:pPr marL="342900" indent="-342900">
              <a:lnSpc>
                <a:spcPct val="120000"/>
              </a:lnSpc>
              <a:buAutoNum type="arabicPeriod"/>
            </a:pPr>
            <a:r>
              <a:rPr lang="ko-KR" altLang="en-US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스퀘어라운드 Light" panose="020B0600000101010101" pitchFamily="50" charset="-127"/>
                <a:ea typeface="나눔스퀘어라운드 Light" panose="020B0600000101010101" pitchFamily="50" charset="-127"/>
              </a:rPr>
              <a:t>저작권에 문제가 없나요</a:t>
            </a:r>
            <a:r>
              <a:rPr lang="en-US" altLang="ko-KR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스퀘어라운드 Light" panose="020B0600000101010101" pitchFamily="50" charset="-127"/>
                <a:ea typeface="나눔스퀘어라운드 Light" panose="020B0600000101010101" pitchFamily="50" charset="-127"/>
              </a:rPr>
              <a:t>?</a:t>
            </a:r>
          </a:p>
          <a:p>
            <a:pPr marL="342900" indent="-342900">
              <a:lnSpc>
                <a:spcPct val="120000"/>
              </a:lnSpc>
              <a:buAutoNum type="arabicPeriod"/>
            </a:pPr>
            <a:r>
              <a:rPr lang="ko-KR" altLang="en-US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스퀘어라운드 Light" panose="020B0600000101010101" pitchFamily="50" charset="-127"/>
                <a:ea typeface="나눔스퀘어라운드 Light" panose="020B0600000101010101" pitchFamily="50" charset="-127"/>
              </a:rPr>
              <a:t>공식적인 자리에서 적절한 </a:t>
            </a:r>
            <a:r>
              <a:rPr lang="ko-KR" altLang="en-US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스퀘어라운드 Light" panose="020B0600000101010101" pitchFamily="50" charset="-127"/>
                <a:ea typeface="나눔스퀘어라운드 Light" panose="020B0600000101010101" pitchFamily="50" charset="-127"/>
              </a:rPr>
              <a:t>언어 표현인가요</a:t>
            </a:r>
            <a:r>
              <a:rPr lang="en-US" altLang="ko-KR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스퀘어라운드 Light" panose="020B0600000101010101" pitchFamily="50" charset="-127"/>
                <a:ea typeface="나눔스퀘어라운드 Light" panose="020B0600000101010101" pitchFamily="50" charset="-127"/>
              </a:rPr>
              <a:t>?</a:t>
            </a:r>
            <a:endParaRPr lang="en-US" altLang="ko-KR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latin typeface="나눔스퀘어라운드 Light" panose="020B0600000101010101" pitchFamily="50" charset="-127"/>
              <a:ea typeface="나눔스퀘어라운드 Light" panose="020B0600000101010101" pitchFamily="50" charset="-127"/>
            </a:endParaRPr>
          </a:p>
          <a:p>
            <a:pPr marL="342900" indent="-342900">
              <a:lnSpc>
                <a:spcPct val="120000"/>
              </a:lnSpc>
              <a:buAutoNum type="arabicPeriod"/>
            </a:pPr>
            <a:r>
              <a:rPr lang="ko-KR" altLang="en-US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스퀘어라운드 Light" panose="020B0600000101010101" pitchFamily="50" charset="-127"/>
                <a:ea typeface="나눔스퀘어라운드 Light" panose="020B0600000101010101" pitchFamily="50" charset="-127"/>
              </a:rPr>
              <a:t>개인 정보가 들어있지는 않나요</a:t>
            </a:r>
            <a:r>
              <a:rPr lang="en-US" altLang="ko-KR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스퀘어라운드 Light" panose="020B0600000101010101" pitchFamily="50" charset="-127"/>
                <a:ea typeface="나눔스퀘어라운드 Light" panose="020B0600000101010101" pitchFamily="50" charset="-127"/>
              </a:rPr>
              <a:t>?</a:t>
            </a:r>
          </a:p>
          <a:p>
            <a:pPr marL="342900" indent="-342900">
              <a:lnSpc>
                <a:spcPct val="120000"/>
              </a:lnSpc>
              <a:buAutoNum type="arabicPeriod"/>
            </a:pPr>
            <a:r>
              <a:rPr lang="ko-KR" altLang="en-US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스퀘어라운드 Light" panose="020B0600000101010101" pitchFamily="50" charset="-127"/>
                <a:ea typeface="나눔스퀘어라운드 Light" panose="020B0600000101010101" pitchFamily="50" charset="-127"/>
              </a:rPr>
              <a:t>불필요한 내용은 없나요</a:t>
            </a:r>
            <a:r>
              <a:rPr lang="en-US" altLang="ko-KR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스퀘어라운드 Light" panose="020B0600000101010101" pitchFamily="50" charset="-127"/>
                <a:ea typeface="나눔스퀘어라운드 Light" panose="020B0600000101010101" pitchFamily="50" charset="-127"/>
              </a:rPr>
              <a:t>?</a:t>
            </a:r>
          </a:p>
          <a:p>
            <a:pPr marL="342900" indent="-342900">
              <a:lnSpc>
                <a:spcPct val="120000"/>
              </a:lnSpc>
              <a:buAutoNum type="arabicPeriod"/>
            </a:pPr>
            <a:r>
              <a:rPr lang="ko-KR" altLang="en-US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스퀘어라운드 Light" panose="020B0600000101010101" pitchFamily="50" charset="-127"/>
                <a:ea typeface="나눔스퀘어라운드 Light" panose="020B0600000101010101" pitchFamily="50" charset="-127"/>
              </a:rPr>
              <a:t>기타 고쳤으면 좋겠거나 삭제했으면 하는 내용은 없나요</a:t>
            </a:r>
            <a:r>
              <a:rPr lang="en-US" altLang="ko-KR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스퀘어라운드 Light" panose="020B0600000101010101" pitchFamily="50" charset="-127"/>
                <a:ea typeface="나눔스퀘어라운드 Light" panose="020B0600000101010101" pitchFamily="50" charset="-127"/>
              </a:rPr>
              <a:t>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BF1E9CA-8105-4323-B180-0CA8A58ECCD2}"/>
              </a:ext>
            </a:extLst>
          </p:cNvPr>
          <p:cNvSpPr txBox="1"/>
          <p:nvPr/>
        </p:nvSpPr>
        <p:spPr>
          <a:xfrm>
            <a:off x="1009322" y="813086"/>
            <a:ext cx="469391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0FA3D6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완성된 내용</a:t>
            </a:r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을 </a:t>
            </a:r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0FA3D6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점검</a:t>
            </a:r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해봅시다</a:t>
            </a:r>
            <a:r>
              <a:rPr lang="en-US" altLang="ko-KR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.</a:t>
            </a:r>
            <a:endParaRPr lang="ko-KR" altLang="en-US" sz="3200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rgbClr val="F18101"/>
              </a:solidFill>
              <a:effectLst/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A361B1A2-2712-4857-9882-5453F97FFC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81187" y="2177626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F8A843F-DB64-4B52-9311-B17D413F6B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4FE9F4B2-B212-407A-8048-AC0387F296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0" name="Rectangle 4">
            <a:extLst>
              <a:ext uri="{FF2B5EF4-FFF2-40B4-BE49-F238E27FC236}">
                <a16:creationId xmlns:a16="http://schemas.microsoft.com/office/drawing/2014/main" id="{6D0E0050-EB67-4E9D-BF99-8F56D1D632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2" name="Rectangle 6">
            <a:extLst>
              <a:ext uri="{FF2B5EF4-FFF2-40B4-BE49-F238E27FC236}">
                <a16:creationId xmlns:a16="http://schemas.microsoft.com/office/drawing/2014/main" id="{90407392-C428-4660-B749-0C55F7D6BE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9C117740-AB62-4720-BF0D-4B1F8257F7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1187" y="2609986"/>
            <a:ext cx="5095721" cy="3397148"/>
          </a:xfrm>
          <a:prstGeom prst="rect">
            <a:avLst/>
          </a:prstGeom>
        </p:spPr>
      </p:pic>
      <p:sp>
        <p:nvSpPr>
          <p:cNvPr id="13" name="직사각형 12">
            <a:extLst>
              <a:ext uri="{FF2B5EF4-FFF2-40B4-BE49-F238E27FC236}">
                <a16:creationId xmlns:a16="http://schemas.microsoft.com/office/drawing/2014/main" id="{C3FC2C1C-5FEE-5A99-229D-0C471C339513}"/>
              </a:ext>
            </a:extLst>
          </p:cNvPr>
          <p:cNvSpPr/>
          <p:nvPr/>
        </p:nvSpPr>
        <p:spPr>
          <a:xfrm>
            <a:off x="144378" y="6385764"/>
            <a:ext cx="18245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사진 출처</a:t>
            </a:r>
            <a:r>
              <a:rPr lang="en-US" altLang="ko-KR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: </a:t>
            </a:r>
            <a:r>
              <a:rPr lang="en-US" altLang="ko-KR" spc="-150" dirty="0" err="1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pixabay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0117903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rgbClr val="FFEDED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직사각형 13">
            <a:extLst>
              <a:ext uri="{FF2B5EF4-FFF2-40B4-BE49-F238E27FC236}">
                <a16:creationId xmlns:a16="http://schemas.microsoft.com/office/drawing/2014/main" id="{7FFCF15B-68CB-4BD0-B182-2CC3D27D2E4D}"/>
              </a:ext>
            </a:extLst>
          </p:cNvPr>
          <p:cNvSpPr/>
          <p:nvPr/>
        </p:nvSpPr>
        <p:spPr>
          <a:xfrm>
            <a:off x="0" y="5991224"/>
            <a:ext cx="12192000" cy="8985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grpSp>
        <p:nvGrpSpPr>
          <p:cNvPr id="16" name="그룹 15">
            <a:extLst>
              <a:ext uri="{FF2B5EF4-FFF2-40B4-BE49-F238E27FC236}">
                <a16:creationId xmlns:a16="http://schemas.microsoft.com/office/drawing/2014/main" id="{D7F10CBA-C888-442D-BFE3-B15DFA1F3770}"/>
              </a:ext>
            </a:extLst>
          </p:cNvPr>
          <p:cNvGrpSpPr/>
          <p:nvPr/>
        </p:nvGrpSpPr>
        <p:grpSpPr>
          <a:xfrm>
            <a:off x="-1471617" y="-488890"/>
            <a:ext cx="3650013" cy="4019503"/>
            <a:chOff x="5035953" y="1139401"/>
            <a:chExt cx="4748918" cy="5229649"/>
          </a:xfrm>
        </p:grpSpPr>
        <p:sp>
          <p:nvSpPr>
            <p:cNvPr id="17" name="직사각형 10">
              <a:extLst>
                <a:ext uri="{FF2B5EF4-FFF2-40B4-BE49-F238E27FC236}">
                  <a16:creationId xmlns:a16="http://schemas.microsoft.com/office/drawing/2014/main" id="{457C2E2D-CC52-4E9D-AE2E-8E6CC185E556}"/>
                </a:ext>
              </a:extLst>
            </p:cNvPr>
            <p:cNvSpPr/>
            <p:nvPr/>
          </p:nvSpPr>
          <p:spPr>
            <a:xfrm rot="8713265">
              <a:off x="6491927" y="2218229"/>
              <a:ext cx="2111363" cy="3887932"/>
            </a:xfrm>
            <a:custGeom>
              <a:avLst/>
              <a:gdLst>
                <a:gd name="connsiteX0" fmla="*/ 0 w 1080655"/>
                <a:gd name="connsiteY0" fmla="*/ 0 h 3888509"/>
                <a:gd name="connsiteX1" fmla="*/ 1080655 w 1080655"/>
                <a:gd name="connsiteY1" fmla="*/ 0 h 3888509"/>
                <a:gd name="connsiteX2" fmla="*/ 1080655 w 1080655"/>
                <a:gd name="connsiteY2" fmla="*/ 3888509 h 3888509"/>
                <a:gd name="connsiteX3" fmla="*/ 0 w 1080655"/>
                <a:gd name="connsiteY3" fmla="*/ 3888509 h 3888509"/>
                <a:gd name="connsiteX4" fmla="*/ 0 w 1080655"/>
                <a:gd name="connsiteY4" fmla="*/ 0 h 3888509"/>
                <a:gd name="connsiteX0" fmla="*/ 1014845 w 2095500"/>
                <a:gd name="connsiteY0" fmla="*/ 0 h 3888509"/>
                <a:gd name="connsiteX1" fmla="*/ 2095500 w 2095500"/>
                <a:gd name="connsiteY1" fmla="*/ 0 h 3888509"/>
                <a:gd name="connsiteX2" fmla="*/ 2095500 w 2095500"/>
                <a:gd name="connsiteY2" fmla="*/ 3888509 h 3888509"/>
                <a:gd name="connsiteX3" fmla="*/ 0 w 2095500"/>
                <a:gd name="connsiteY3" fmla="*/ 3259282 h 3888509"/>
                <a:gd name="connsiteX4" fmla="*/ 1014845 w 2095500"/>
                <a:gd name="connsiteY4" fmla="*/ 0 h 3888509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889000 w 2095500"/>
                <a:gd name="connsiteY2" fmla="*/ 3887932 h 3887932"/>
                <a:gd name="connsiteX3" fmla="*/ 0 w 2095500"/>
                <a:gd name="connsiteY3" fmla="*/ 3259282 h 3887932"/>
                <a:gd name="connsiteX4" fmla="*/ 1014845 w 2095500"/>
                <a:gd name="connsiteY4" fmla="*/ 0 h 3887932"/>
                <a:gd name="connsiteX0" fmla="*/ 1014845 w 2149270"/>
                <a:gd name="connsiteY0" fmla="*/ 0 h 3887932"/>
                <a:gd name="connsiteX1" fmla="*/ 2095500 w 2149270"/>
                <a:gd name="connsiteY1" fmla="*/ 0 h 3887932"/>
                <a:gd name="connsiteX2" fmla="*/ 2095500 w 2149270"/>
                <a:gd name="connsiteY2" fmla="*/ 3887932 h 3887932"/>
                <a:gd name="connsiteX3" fmla="*/ 889000 w 2149270"/>
                <a:gd name="connsiteY3" fmla="*/ 3887932 h 3887932"/>
                <a:gd name="connsiteX4" fmla="*/ 0 w 2149270"/>
                <a:gd name="connsiteY4" fmla="*/ 3259282 h 3887932"/>
                <a:gd name="connsiteX5" fmla="*/ 1014845 w 214927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905000 w 2095500"/>
                <a:gd name="connsiteY2" fmla="*/ 173528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1014845 w 2111363"/>
                <a:gd name="connsiteY5" fmla="*/ 0 h 3887932"/>
                <a:gd name="connsiteX0" fmla="*/ 1014845 w 2111363"/>
                <a:gd name="connsiteY0" fmla="*/ 0 h 4012529"/>
                <a:gd name="connsiteX1" fmla="*/ 2095500 w 2111363"/>
                <a:gd name="connsiteY1" fmla="*/ 0 h 4012529"/>
                <a:gd name="connsiteX2" fmla="*/ 1828800 w 2111363"/>
                <a:gd name="connsiteY2" fmla="*/ 2021032 h 4012529"/>
                <a:gd name="connsiteX3" fmla="*/ 889000 w 2111363"/>
                <a:gd name="connsiteY3" fmla="*/ 3887932 h 4012529"/>
                <a:gd name="connsiteX4" fmla="*/ 0 w 2111363"/>
                <a:gd name="connsiteY4" fmla="*/ 3259282 h 4012529"/>
                <a:gd name="connsiteX5" fmla="*/ 2111363 w 2111363"/>
                <a:gd name="connsiteY5" fmla="*/ 3887932 h 4012529"/>
                <a:gd name="connsiteX6" fmla="*/ 1014845 w 2111363"/>
                <a:gd name="connsiteY6" fmla="*/ 0 h 4012529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11363" h="3887932">
                  <a:moveTo>
                    <a:pt x="1014845" y="0"/>
                  </a:moveTo>
                  <a:lnTo>
                    <a:pt x="2095500" y="0"/>
                  </a:lnTo>
                  <a:cubicBezTo>
                    <a:pt x="2082800" y="217632"/>
                    <a:pt x="2228850" y="420832"/>
                    <a:pt x="1828800" y="2021032"/>
                  </a:cubicBezTo>
                  <a:cubicBezTo>
                    <a:pt x="1384300" y="3233882"/>
                    <a:pt x="1202267" y="3265632"/>
                    <a:pt x="889000" y="3887932"/>
                  </a:cubicBezTo>
                  <a:lnTo>
                    <a:pt x="0" y="3259282"/>
                  </a:lnTo>
                  <a:cubicBezTo>
                    <a:pt x="273050" y="2890982"/>
                    <a:pt x="431800" y="2636982"/>
                    <a:pt x="774700" y="1703532"/>
                  </a:cubicBezTo>
                  <a:cubicBezTo>
                    <a:pt x="1206500" y="192232"/>
                    <a:pt x="984250" y="217632"/>
                    <a:pt x="1014845" y="0"/>
                  </a:cubicBezTo>
                  <a:close/>
                </a:path>
              </a:pathLst>
            </a:custGeom>
            <a:solidFill>
              <a:srgbClr val="F6923C">
                <a:alpha val="20000"/>
              </a:srgbClr>
            </a:solidFill>
            <a:ln w="28575">
              <a:solidFill>
                <a:srgbClr val="F58220">
                  <a:alpha val="4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18" name="직사각형 10">
              <a:extLst>
                <a:ext uri="{FF2B5EF4-FFF2-40B4-BE49-F238E27FC236}">
                  <a16:creationId xmlns:a16="http://schemas.microsoft.com/office/drawing/2014/main" id="{5EBB8730-9FF7-4284-8D04-432AB2E8651E}"/>
                </a:ext>
              </a:extLst>
            </p:cNvPr>
            <p:cNvSpPr/>
            <p:nvPr/>
          </p:nvSpPr>
          <p:spPr>
            <a:xfrm rot="4357939">
              <a:off x="5924238" y="2008680"/>
              <a:ext cx="2111362" cy="3887932"/>
            </a:xfrm>
            <a:custGeom>
              <a:avLst/>
              <a:gdLst>
                <a:gd name="connsiteX0" fmla="*/ 0 w 1080655"/>
                <a:gd name="connsiteY0" fmla="*/ 0 h 3888509"/>
                <a:gd name="connsiteX1" fmla="*/ 1080655 w 1080655"/>
                <a:gd name="connsiteY1" fmla="*/ 0 h 3888509"/>
                <a:gd name="connsiteX2" fmla="*/ 1080655 w 1080655"/>
                <a:gd name="connsiteY2" fmla="*/ 3888509 h 3888509"/>
                <a:gd name="connsiteX3" fmla="*/ 0 w 1080655"/>
                <a:gd name="connsiteY3" fmla="*/ 3888509 h 3888509"/>
                <a:gd name="connsiteX4" fmla="*/ 0 w 1080655"/>
                <a:gd name="connsiteY4" fmla="*/ 0 h 3888509"/>
                <a:gd name="connsiteX0" fmla="*/ 1014845 w 2095500"/>
                <a:gd name="connsiteY0" fmla="*/ 0 h 3888509"/>
                <a:gd name="connsiteX1" fmla="*/ 2095500 w 2095500"/>
                <a:gd name="connsiteY1" fmla="*/ 0 h 3888509"/>
                <a:gd name="connsiteX2" fmla="*/ 2095500 w 2095500"/>
                <a:gd name="connsiteY2" fmla="*/ 3888509 h 3888509"/>
                <a:gd name="connsiteX3" fmla="*/ 0 w 2095500"/>
                <a:gd name="connsiteY3" fmla="*/ 3259282 h 3888509"/>
                <a:gd name="connsiteX4" fmla="*/ 1014845 w 2095500"/>
                <a:gd name="connsiteY4" fmla="*/ 0 h 3888509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889000 w 2095500"/>
                <a:gd name="connsiteY2" fmla="*/ 3887932 h 3887932"/>
                <a:gd name="connsiteX3" fmla="*/ 0 w 2095500"/>
                <a:gd name="connsiteY3" fmla="*/ 3259282 h 3887932"/>
                <a:gd name="connsiteX4" fmla="*/ 1014845 w 2095500"/>
                <a:gd name="connsiteY4" fmla="*/ 0 h 3887932"/>
                <a:gd name="connsiteX0" fmla="*/ 1014845 w 2149270"/>
                <a:gd name="connsiteY0" fmla="*/ 0 h 3887932"/>
                <a:gd name="connsiteX1" fmla="*/ 2095500 w 2149270"/>
                <a:gd name="connsiteY1" fmla="*/ 0 h 3887932"/>
                <a:gd name="connsiteX2" fmla="*/ 2095500 w 2149270"/>
                <a:gd name="connsiteY2" fmla="*/ 3887932 h 3887932"/>
                <a:gd name="connsiteX3" fmla="*/ 889000 w 2149270"/>
                <a:gd name="connsiteY3" fmla="*/ 3887932 h 3887932"/>
                <a:gd name="connsiteX4" fmla="*/ 0 w 2149270"/>
                <a:gd name="connsiteY4" fmla="*/ 3259282 h 3887932"/>
                <a:gd name="connsiteX5" fmla="*/ 1014845 w 214927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905000 w 2095500"/>
                <a:gd name="connsiteY2" fmla="*/ 173528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1014845 w 2111363"/>
                <a:gd name="connsiteY5" fmla="*/ 0 h 3887932"/>
                <a:gd name="connsiteX0" fmla="*/ 1014845 w 2111363"/>
                <a:gd name="connsiteY0" fmla="*/ 0 h 4012529"/>
                <a:gd name="connsiteX1" fmla="*/ 2095500 w 2111363"/>
                <a:gd name="connsiteY1" fmla="*/ 0 h 4012529"/>
                <a:gd name="connsiteX2" fmla="*/ 1828800 w 2111363"/>
                <a:gd name="connsiteY2" fmla="*/ 2021032 h 4012529"/>
                <a:gd name="connsiteX3" fmla="*/ 889000 w 2111363"/>
                <a:gd name="connsiteY3" fmla="*/ 3887932 h 4012529"/>
                <a:gd name="connsiteX4" fmla="*/ 0 w 2111363"/>
                <a:gd name="connsiteY4" fmla="*/ 3259282 h 4012529"/>
                <a:gd name="connsiteX5" fmla="*/ 2111363 w 2111363"/>
                <a:gd name="connsiteY5" fmla="*/ 3887932 h 4012529"/>
                <a:gd name="connsiteX6" fmla="*/ 1014845 w 2111363"/>
                <a:gd name="connsiteY6" fmla="*/ 0 h 4012529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11363" h="3887932">
                  <a:moveTo>
                    <a:pt x="1014845" y="0"/>
                  </a:moveTo>
                  <a:lnTo>
                    <a:pt x="2095500" y="0"/>
                  </a:lnTo>
                  <a:cubicBezTo>
                    <a:pt x="2082800" y="217632"/>
                    <a:pt x="2228850" y="420832"/>
                    <a:pt x="1828800" y="2021032"/>
                  </a:cubicBezTo>
                  <a:cubicBezTo>
                    <a:pt x="1384300" y="3233882"/>
                    <a:pt x="1202267" y="3265632"/>
                    <a:pt x="889000" y="3887932"/>
                  </a:cubicBezTo>
                  <a:lnTo>
                    <a:pt x="0" y="3259282"/>
                  </a:lnTo>
                  <a:cubicBezTo>
                    <a:pt x="273050" y="2890982"/>
                    <a:pt x="431800" y="2636982"/>
                    <a:pt x="774700" y="1703532"/>
                  </a:cubicBezTo>
                  <a:cubicBezTo>
                    <a:pt x="1206500" y="192232"/>
                    <a:pt x="984250" y="217632"/>
                    <a:pt x="1014845" y="0"/>
                  </a:cubicBezTo>
                  <a:close/>
                </a:path>
              </a:pathLst>
            </a:custGeom>
            <a:solidFill>
              <a:srgbClr val="F8A35C">
                <a:alpha val="20000"/>
              </a:srgbClr>
            </a:solidFill>
            <a:ln w="28575">
              <a:solidFill>
                <a:srgbClr val="F58220">
                  <a:alpha val="4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19" name="직사각형 10">
              <a:extLst>
                <a:ext uri="{FF2B5EF4-FFF2-40B4-BE49-F238E27FC236}">
                  <a16:creationId xmlns:a16="http://schemas.microsoft.com/office/drawing/2014/main" id="{56DDD8BA-921C-4FB3-B9AD-3C77EC1662E5}"/>
                </a:ext>
              </a:extLst>
            </p:cNvPr>
            <p:cNvSpPr/>
            <p:nvPr/>
          </p:nvSpPr>
          <p:spPr>
            <a:xfrm>
              <a:off x="5546737" y="2481118"/>
              <a:ext cx="2111363" cy="3887932"/>
            </a:xfrm>
            <a:custGeom>
              <a:avLst/>
              <a:gdLst>
                <a:gd name="connsiteX0" fmla="*/ 0 w 1080655"/>
                <a:gd name="connsiteY0" fmla="*/ 0 h 3888509"/>
                <a:gd name="connsiteX1" fmla="*/ 1080655 w 1080655"/>
                <a:gd name="connsiteY1" fmla="*/ 0 h 3888509"/>
                <a:gd name="connsiteX2" fmla="*/ 1080655 w 1080655"/>
                <a:gd name="connsiteY2" fmla="*/ 3888509 h 3888509"/>
                <a:gd name="connsiteX3" fmla="*/ 0 w 1080655"/>
                <a:gd name="connsiteY3" fmla="*/ 3888509 h 3888509"/>
                <a:gd name="connsiteX4" fmla="*/ 0 w 1080655"/>
                <a:gd name="connsiteY4" fmla="*/ 0 h 3888509"/>
                <a:gd name="connsiteX0" fmla="*/ 1014845 w 2095500"/>
                <a:gd name="connsiteY0" fmla="*/ 0 h 3888509"/>
                <a:gd name="connsiteX1" fmla="*/ 2095500 w 2095500"/>
                <a:gd name="connsiteY1" fmla="*/ 0 h 3888509"/>
                <a:gd name="connsiteX2" fmla="*/ 2095500 w 2095500"/>
                <a:gd name="connsiteY2" fmla="*/ 3888509 h 3888509"/>
                <a:gd name="connsiteX3" fmla="*/ 0 w 2095500"/>
                <a:gd name="connsiteY3" fmla="*/ 3259282 h 3888509"/>
                <a:gd name="connsiteX4" fmla="*/ 1014845 w 2095500"/>
                <a:gd name="connsiteY4" fmla="*/ 0 h 3888509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889000 w 2095500"/>
                <a:gd name="connsiteY2" fmla="*/ 3887932 h 3887932"/>
                <a:gd name="connsiteX3" fmla="*/ 0 w 2095500"/>
                <a:gd name="connsiteY3" fmla="*/ 3259282 h 3887932"/>
                <a:gd name="connsiteX4" fmla="*/ 1014845 w 2095500"/>
                <a:gd name="connsiteY4" fmla="*/ 0 h 3887932"/>
                <a:gd name="connsiteX0" fmla="*/ 1014845 w 2149270"/>
                <a:gd name="connsiteY0" fmla="*/ 0 h 3887932"/>
                <a:gd name="connsiteX1" fmla="*/ 2095500 w 2149270"/>
                <a:gd name="connsiteY1" fmla="*/ 0 h 3887932"/>
                <a:gd name="connsiteX2" fmla="*/ 2095500 w 2149270"/>
                <a:gd name="connsiteY2" fmla="*/ 3887932 h 3887932"/>
                <a:gd name="connsiteX3" fmla="*/ 889000 w 2149270"/>
                <a:gd name="connsiteY3" fmla="*/ 3887932 h 3887932"/>
                <a:gd name="connsiteX4" fmla="*/ 0 w 2149270"/>
                <a:gd name="connsiteY4" fmla="*/ 3259282 h 3887932"/>
                <a:gd name="connsiteX5" fmla="*/ 1014845 w 214927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905000 w 2095500"/>
                <a:gd name="connsiteY2" fmla="*/ 173528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1014845 w 2111363"/>
                <a:gd name="connsiteY5" fmla="*/ 0 h 3887932"/>
                <a:gd name="connsiteX0" fmla="*/ 1014845 w 2111363"/>
                <a:gd name="connsiteY0" fmla="*/ 0 h 4012529"/>
                <a:gd name="connsiteX1" fmla="*/ 2095500 w 2111363"/>
                <a:gd name="connsiteY1" fmla="*/ 0 h 4012529"/>
                <a:gd name="connsiteX2" fmla="*/ 1828800 w 2111363"/>
                <a:gd name="connsiteY2" fmla="*/ 2021032 h 4012529"/>
                <a:gd name="connsiteX3" fmla="*/ 889000 w 2111363"/>
                <a:gd name="connsiteY3" fmla="*/ 3887932 h 4012529"/>
                <a:gd name="connsiteX4" fmla="*/ 0 w 2111363"/>
                <a:gd name="connsiteY4" fmla="*/ 3259282 h 4012529"/>
                <a:gd name="connsiteX5" fmla="*/ 2111363 w 2111363"/>
                <a:gd name="connsiteY5" fmla="*/ 3887932 h 4012529"/>
                <a:gd name="connsiteX6" fmla="*/ 1014845 w 2111363"/>
                <a:gd name="connsiteY6" fmla="*/ 0 h 4012529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11363" h="3887932">
                  <a:moveTo>
                    <a:pt x="1014845" y="0"/>
                  </a:moveTo>
                  <a:lnTo>
                    <a:pt x="2095500" y="0"/>
                  </a:lnTo>
                  <a:cubicBezTo>
                    <a:pt x="2082800" y="217632"/>
                    <a:pt x="2228850" y="420832"/>
                    <a:pt x="1828800" y="2021032"/>
                  </a:cubicBezTo>
                  <a:cubicBezTo>
                    <a:pt x="1384300" y="3233882"/>
                    <a:pt x="1202267" y="3265632"/>
                    <a:pt x="889000" y="3887932"/>
                  </a:cubicBezTo>
                  <a:lnTo>
                    <a:pt x="0" y="3259282"/>
                  </a:lnTo>
                  <a:cubicBezTo>
                    <a:pt x="273050" y="2890982"/>
                    <a:pt x="431800" y="2636982"/>
                    <a:pt x="774700" y="1703532"/>
                  </a:cubicBezTo>
                  <a:cubicBezTo>
                    <a:pt x="1206500" y="192232"/>
                    <a:pt x="984250" y="217632"/>
                    <a:pt x="1014845" y="0"/>
                  </a:cubicBezTo>
                  <a:close/>
                </a:path>
              </a:pathLst>
            </a:custGeom>
            <a:solidFill>
              <a:srgbClr val="FAB67B">
                <a:alpha val="20000"/>
              </a:srgbClr>
            </a:solidFill>
            <a:ln w="28575">
              <a:solidFill>
                <a:srgbClr val="F58220">
                  <a:alpha val="4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20" name="타원 19">
              <a:extLst>
                <a:ext uri="{FF2B5EF4-FFF2-40B4-BE49-F238E27FC236}">
                  <a16:creationId xmlns:a16="http://schemas.microsoft.com/office/drawing/2014/main" id="{41DA6AF5-D451-4B67-B02C-5F8591181C69}"/>
                </a:ext>
              </a:extLst>
            </p:cNvPr>
            <p:cNvSpPr/>
            <p:nvPr/>
          </p:nvSpPr>
          <p:spPr>
            <a:xfrm>
              <a:off x="8337071" y="1139401"/>
              <a:ext cx="1447800" cy="1447800"/>
            </a:xfrm>
            <a:prstGeom prst="ellipse">
              <a:avLst/>
            </a:prstGeom>
            <a:solidFill>
              <a:srgbClr val="FAB67B">
                <a:alpha val="20000"/>
              </a:srgbClr>
            </a:solidFill>
            <a:ln w="28575">
              <a:solidFill>
                <a:srgbClr val="F58220">
                  <a:alpha val="4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</p:grpSp>
      <p:pic>
        <p:nvPicPr>
          <p:cNvPr id="7" name="그림 6">
            <a:extLst>
              <a:ext uri="{FF2B5EF4-FFF2-40B4-BE49-F238E27FC236}">
                <a16:creationId xmlns:a16="http://schemas.microsoft.com/office/drawing/2014/main" id="{3747DD0B-DD14-45CF-B851-A2FA7F4701E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72" t="42500" r="39704" b="42592"/>
          <a:stretch/>
        </p:blipFill>
        <p:spPr>
          <a:xfrm>
            <a:off x="10295195" y="6161193"/>
            <a:ext cx="528045" cy="541499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ABC2644D-FB7E-4B33-ACDF-608D07465B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18" t="26852" r="4084" b="28703"/>
          <a:stretch/>
        </p:blipFill>
        <p:spPr>
          <a:xfrm>
            <a:off x="10983860" y="6191250"/>
            <a:ext cx="793750" cy="508000"/>
          </a:xfrm>
          <a:prstGeom prst="rect">
            <a:avLst/>
          </a:prstGeom>
        </p:spPr>
      </p:pic>
      <p:pic>
        <p:nvPicPr>
          <p:cNvPr id="1026" name="Picture 2" descr="http://creative.re.kr/wp-content/uploads/2021/08/ginuecenter.png">
            <a:extLst>
              <a:ext uri="{FF2B5EF4-FFF2-40B4-BE49-F238E27FC236}">
                <a16:creationId xmlns:a16="http://schemas.microsoft.com/office/drawing/2014/main" id="{A3E1CBAC-2CA7-4E81-8371-060A070AF5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820" y="6162675"/>
            <a:ext cx="1735802" cy="48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9DE7C770-EAAE-42A4-BA29-8B14AA2298AA}"/>
              </a:ext>
            </a:extLst>
          </p:cNvPr>
          <p:cNvSpPr txBox="1"/>
          <p:nvPr/>
        </p:nvSpPr>
        <p:spPr>
          <a:xfrm>
            <a:off x="5345634" y="6279370"/>
            <a:ext cx="15007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6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초등학교 </a:t>
            </a:r>
            <a:r>
              <a:rPr lang="en-US" altLang="ko-KR" sz="16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5-6</a:t>
            </a:r>
            <a:r>
              <a:rPr lang="ko-KR" altLang="en-US" sz="16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학년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964412C-5299-4AAA-8633-F1A48F786DDE}"/>
              </a:ext>
            </a:extLst>
          </p:cNvPr>
          <p:cNvSpPr txBox="1"/>
          <p:nvPr/>
        </p:nvSpPr>
        <p:spPr>
          <a:xfrm>
            <a:off x="6949007" y="828292"/>
            <a:ext cx="47051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ko-KR" altLang="en-US" sz="20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감정분석을 통해 현대인의 햄릿증후군 극복하기</a:t>
            </a:r>
          </a:p>
        </p:txBody>
      </p:sp>
      <p:sp>
        <p:nvSpPr>
          <p:cNvPr id="33" name="사각형: 둥근 모서리 32">
            <a:extLst>
              <a:ext uri="{FF2B5EF4-FFF2-40B4-BE49-F238E27FC236}">
                <a16:creationId xmlns:a16="http://schemas.microsoft.com/office/drawing/2014/main" id="{BA194797-4F28-4F72-90F9-730BDEB008AD}"/>
              </a:ext>
            </a:extLst>
          </p:cNvPr>
          <p:cNvSpPr/>
          <p:nvPr/>
        </p:nvSpPr>
        <p:spPr>
          <a:xfrm>
            <a:off x="5105400" y="-250035"/>
            <a:ext cx="1981200" cy="873923"/>
          </a:xfrm>
          <a:prstGeom prst="roundRect">
            <a:avLst>
              <a:gd name="adj" fmla="val 13004"/>
            </a:avLst>
          </a:prstGeom>
          <a:solidFill>
            <a:srgbClr val="0FA3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ko-KR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chemeClr val="bg1"/>
              </a:solidFill>
              <a:latin typeface="나눔스퀘어라운드 Bold" panose="020B0600000101010101" pitchFamily="50" charset="-127"/>
              <a:ea typeface="나눔스퀘어라운드 Bold" panose="020B0600000101010101" pitchFamily="50" charset="-127"/>
            </a:endParaRPr>
          </a:p>
          <a:p>
            <a:pPr algn="ctr"/>
            <a:r>
              <a:rPr lang="ko-KR" altLang="en-US" sz="28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bg1"/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목차</a:t>
            </a: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0D16BBB3-9E64-470B-89D3-C7F0E93513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445267" y="-650327"/>
            <a:ext cx="5144218" cy="4963218"/>
          </a:xfrm>
          <a:prstGeom prst="rect">
            <a:avLst/>
          </a:prstGeom>
        </p:spPr>
      </p:pic>
      <p:cxnSp>
        <p:nvCxnSpPr>
          <p:cNvPr id="23" name="직선 연결선 22">
            <a:extLst>
              <a:ext uri="{FF2B5EF4-FFF2-40B4-BE49-F238E27FC236}">
                <a16:creationId xmlns:a16="http://schemas.microsoft.com/office/drawing/2014/main" id="{0545C849-D523-C6FA-534C-47364D902EBB}"/>
              </a:ext>
            </a:extLst>
          </p:cNvPr>
          <p:cNvCxnSpPr/>
          <p:nvPr/>
        </p:nvCxnSpPr>
        <p:spPr>
          <a:xfrm>
            <a:off x="1774355" y="3701143"/>
            <a:ext cx="1494971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사각형: 둥근 모서리 24">
            <a:extLst>
              <a:ext uri="{FF2B5EF4-FFF2-40B4-BE49-F238E27FC236}">
                <a16:creationId xmlns:a16="http://schemas.microsoft.com/office/drawing/2014/main" id="{3393D381-4357-A47C-1003-DB070C3B6776}"/>
              </a:ext>
            </a:extLst>
          </p:cNvPr>
          <p:cNvSpPr/>
          <p:nvPr/>
        </p:nvSpPr>
        <p:spPr>
          <a:xfrm>
            <a:off x="1018247" y="2159477"/>
            <a:ext cx="2189457" cy="2554515"/>
          </a:xfrm>
          <a:prstGeom prst="roundRect">
            <a:avLst/>
          </a:prstGeom>
          <a:solidFill>
            <a:srgbClr val="F181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altLang="ko-KR" sz="54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bg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01</a:t>
            </a:r>
          </a:p>
          <a:p>
            <a:pPr algn="ctr"/>
            <a:r>
              <a:rPr lang="ko-KR" altLang="en-US" sz="2400" dirty="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문제 이해</a:t>
            </a:r>
            <a:endParaRPr lang="en-US" altLang="ko-KR" sz="900" dirty="0">
              <a:latin typeface="나눔스퀘어_ac Bold" panose="020B0600000101010101" pitchFamily="50" charset="-127"/>
              <a:ea typeface="나눔스퀘어_ac Bold" panose="020B0600000101010101" pitchFamily="50" charset="-127"/>
            </a:endParaRPr>
          </a:p>
          <a:p>
            <a:pPr algn="ctr"/>
            <a:r>
              <a:rPr lang="ko-KR" altLang="en-US" dirty="0">
                <a:latin typeface="나눔스퀘어_ac Light" panose="020B0600000101010101" pitchFamily="50" charset="-127"/>
                <a:ea typeface="나눔스퀘어_ac Light" panose="020B0600000101010101" pitchFamily="50" charset="-127"/>
              </a:rPr>
              <a:t>햄릿 증후군 문제 </a:t>
            </a:r>
            <a:endParaRPr lang="en-US" altLang="ko-KR" dirty="0">
              <a:latin typeface="나눔스퀘어_ac Light" panose="020B0600000101010101" pitchFamily="50" charset="-127"/>
              <a:ea typeface="나눔스퀘어_ac Light" panose="020B0600000101010101" pitchFamily="50" charset="-127"/>
            </a:endParaRPr>
          </a:p>
          <a:p>
            <a:pPr algn="ctr"/>
            <a:r>
              <a:rPr lang="ko-KR" altLang="en-US" dirty="0">
                <a:latin typeface="나눔스퀘어_ac Light" panose="020B0600000101010101" pitchFamily="50" charset="-127"/>
                <a:ea typeface="나눔스퀘어_ac Light" panose="020B0600000101010101" pitchFamily="50" charset="-127"/>
              </a:rPr>
              <a:t>파악하기</a:t>
            </a:r>
            <a:endParaRPr lang="en-US" altLang="ko-KR" dirty="0">
              <a:latin typeface="나눔스퀘어_ac Light" panose="020B0600000101010101" pitchFamily="50" charset="-127"/>
              <a:ea typeface="나눔스퀘어_ac Light" panose="020B0600000101010101" pitchFamily="50" charset="-127"/>
            </a:endParaRPr>
          </a:p>
        </p:txBody>
      </p:sp>
      <p:sp>
        <p:nvSpPr>
          <p:cNvPr id="26" name="사각형: 둥근 모서리 25">
            <a:extLst>
              <a:ext uri="{FF2B5EF4-FFF2-40B4-BE49-F238E27FC236}">
                <a16:creationId xmlns:a16="http://schemas.microsoft.com/office/drawing/2014/main" id="{71599F64-CEEE-83C0-123D-DC6B360B6266}"/>
              </a:ext>
            </a:extLst>
          </p:cNvPr>
          <p:cNvSpPr/>
          <p:nvPr/>
        </p:nvSpPr>
        <p:spPr>
          <a:xfrm>
            <a:off x="3549744" y="2159477"/>
            <a:ext cx="2189457" cy="2554515"/>
          </a:xfrm>
          <a:prstGeom prst="roundRect">
            <a:avLst/>
          </a:prstGeom>
          <a:solidFill>
            <a:srgbClr val="F181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altLang="ko-KR" sz="54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bg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02</a:t>
            </a:r>
          </a:p>
          <a:p>
            <a:pPr algn="ctr"/>
            <a:r>
              <a:rPr lang="ko-KR" altLang="en-US" sz="2400" dirty="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해결 탐구</a:t>
            </a:r>
            <a:endParaRPr lang="en-US" altLang="ko-KR" sz="2400" dirty="0">
              <a:latin typeface="나눔스퀘어_ac Bold" panose="020B0600000101010101" pitchFamily="50" charset="-127"/>
              <a:ea typeface="나눔스퀘어_ac Bold" panose="020B0600000101010101" pitchFamily="50" charset="-127"/>
            </a:endParaRPr>
          </a:p>
          <a:p>
            <a:pPr algn="ctr"/>
            <a:r>
              <a:rPr lang="ko-KR" altLang="en-US" dirty="0">
                <a:latin typeface="나눔스퀘어라운드 Light" panose="020B0600000101010101" pitchFamily="50" charset="-127"/>
                <a:ea typeface="나눔스퀘어라운드 Light" panose="020B0600000101010101" pitchFamily="50" charset="-127"/>
              </a:rPr>
              <a:t>햄릿 증후군에 </a:t>
            </a:r>
            <a:endParaRPr lang="en-US" altLang="ko-KR" dirty="0">
              <a:latin typeface="나눔스퀘어라운드 Light" panose="020B0600000101010101" pitchFamily="50" charset="-127"/>
              <a:ea typeface="나눔스퀘어라운드 Light" panose="020B0600000101010101" pitchFamily="50" charset="-127"/>
            </a:endParaRPr>
          </a:p>
          <a:p>
            <a:pPr algn="ctr"/>
            <a:r>
              <a:rPr lang="ko-KR" altLang="en-US" dirty="0">
                <a:latin typeface="나눔스퀘어라운드 Light" panose="020B0600000101010101" pitchFamily="50" charset="-127"/>
                <a:ea typeface="나눔스퀘어라운드 Light" panose="020B0600000101010101" pitchFamily="50" charset="-127"/>
              </a:rPr>
              <a:t>빠지는 여러 상황과 해결책 탐색하기</a:t>
            </a:r>
            <a:endParaRPr lang="en-US" altLang="ko-KR" dirty="0">
              <a:latin typeface="나눔스퀘어라운드 Light" panose="020B0600000101010101" pitchFamily="50" charset="-127"/>
              <a:ea typeface="나눔스퀘어라운드 Light" panose="020B0600000101010101" pitchFamily="50" charset="-127"/>
            </a:endParaRPr>
          </a:p>
        </p:txBody>
      </p:sp>
      <p:sp>
        <p:nvSpPr>
          <p:cNvPr id="27" name="사각형: 둥근 모서리 26">
            <a:extLst>
              <a:ext uri="{FF2B5EF4-FFF2-40B4-BE49-F238E27FC236}">
                <a16:creationId xmlns:a16="http://schemas.microsoft.com/office/drawing/2014/main" id="{F083858D-1A55-22CF-78BE-1C41AAA0A5BA}"/>
              </a:ext>
            </a:extLst>
          </p:cNvPr>
          <p:cNvSpPr/>
          <p:nvPr/>
        </p:nvSpPr>
        <p:spPr>
          <a:xfrm>
            <a:off x="6081240" y="2159477"/>
            <a:ext cx="2189457" cy="2554515"/>
          </a:xfrm>
          <a:prstGeom prst="roundRect">
            <a:avLst/>
          </a:prstGeom>
          <a:solidFill>
            <a:srgbClr val="F181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altLang="ko-KR" sz="54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bg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03</a:t>
            </a:r>
          </a:p>
          <a:p>
            <a:pPr algn="ctr"/>
            <a:r>
              <a:rPr lang="ko-KR" altLang="en-US" sz="2400" dirty="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결정 실행</a:t>
            </a:r>
            <a:endParaRPr lang="en-US" altLang="ko-KR" sz="900" dirty="0">
              <a:latin typeface="나눔스퀘어_ac Bold" panose="020B0600000101010101" pitchFamily="50" charset="-127"/>
              <a:ea typeface="나눔스퀘어_ac Bold" panose="020B0600000101010101" pitchFamily="50" charset="-127"/>
            </a:endParaRPr>
          </a:p>
          <a:p>
            <a:pPr algn="ctr"/>
            <a:r>
              <a:rPr lang="ko-KR" altLang="en-US" dirty="0">
                <a:latin typeface="나눔스퀘어_ac Light" panose="020B0600000101010101" pitchFamily="50" charset="-127"/>
                <a:ea typeface="나눔스퀘어_ac Light" panose="020B0600000101010101" pitchFamily="50" charset="-127"/>
              </a:rPr>
              <a:t>다양한 해결책을 </a:t>
            </a:r>
            <a:endParaRPr lang="en-US" altLang="ko-KR" dirty="0">
              <a:latin typeface="나눔스퀘어_ac Light" panose="020B0600000101010101" pitchFamily="50" charset="-127"/>
              <a:ea typeface="나눔스퀘어_ac Light" panose="020B0600000101010101" pitchFamily="50" charset="-127"/>
            </a:endParaRPr>
          </a:p>
          <a:p>
            <a:pPr algn="ctr"/>
            <a:r>
              <a:rPr lang="ko-KR" altLang="en-US" dirty="0">
                <a:latin typeface="나눔스퀘어_ac Light" panose="020B0600000101010101" pitchFamily="50" charset="-127"/>
                <a:ea typeface="나눔스퀘어_ac Light" panose="020B0600000101010101" pitchFamily="50" charset="-127"/>
              </a:rPr>
              <a:t>감정 분석을 활용해 프로토타입 만들기</a:t>
            </a:r>
            <a:endParaRPr lang="en-US" altLang="ko-KR" dirty="0">
              <a:latin typeface="나눔스퀘어_ac Light" panose="020B0600000101010101" pitchFamily="50" charset="-127"/>
              <a:ea typeface="나눔스퀘어_ac Light" panose="020B0600000101010101" pitchFamily="50" charset="-127"/>
            </a:endParaRPr>
          </a:p>
        </p:txBody>
      </p:sp>
      <p:cxnSp>
        <p:nvCxnSpPr>
          <p:cNvPr id="28" name="직선 연결선 27">
            <a:extLst>
              <a:ext uri="{FF2B5EF4-FFF2-40B4-BE49-F238E27FC236}">
                <a16:creationId xmlns:a16="http://schemas.microsoft.com/office/drawing/2014/main" id="{23B82D3E-0D32-7AC8-E733-9871E8EE7905}"/>
              </a:ext>
            </a:extLst>
          </p:cNvPr>
          <p:cNvCxnSpPr/>
          <p:nvPr/>
        </p:nvCxnSpPr>
        <p:spPr>
          <a:xfrm>
            <a:off x="1365489" y="3495445"/>
            <a:ext cx="1494971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직선 연결선 28">
            <a:extLst>
              <a:ext uri="{FF2B5EF4-FFF2-40B4-BE49-F238E27FC236}">
                <a16:creationId xmlns:a16="http://schemas.microsoft.com/office/drawing/2014/main" id="{06224A31-73DB-8E7D-DB73-0A9AB96E344E}"/>
              </a:ext>
            </a:extLst>
          </p:cNvPr>
          <p:cNvCxnSpPr/>
          <p:nvPr/>
        </p:nvCxnSpPr>
        <p:spPr>
          <a:xfrm>
            <a:off x="3896986" y="3495445"/>
            <a:ext cx="1494971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직선 연결선 29">
            <a:extLst>
              <a:ext uri="{FF2B5EF4-FFF2-40B4-BE49-F238E27FC236}">
                <a16:creationId xmlns:a16="http://schemas.microsoft.com/office/drawing/2014/main" id="{CD99199A-5D60-5A57-F456-3B0751407B48}"/>
              </a:ext>
            </a:extLst>
          </p:cNvPr>
          <p:cNvCxnSpPr/>
          <p:nvPr/>
        </p:nvCxnSpPr>
        <p:spPr>
          <a:xfrm>
            <a:off x="6428482" y="3459729"/>
            <a:ext cx="1494971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사각형: 둥근 모서리 31">
            <a:extLst>
              <a:ext uri="{FF2B5EF4-FFF2-40B4-BE49-F238E27FC236}">
                <a16:creationId xmlns:a16="http://schemas.microsoft.com/office/drawing/2014/main" id="{F2F8C10A-9AA6-0E3E-EDAA-7C813E1813AB}"/>
              </a:ext>
            </a:extLst>
          </p:cNvPr>
          <p:cNvSpPr/>
          <p:nvPr/>
        </p:nvSpPr>
        <p:spPr>
          <a:xfrm>
            <a:off x="8646504" y="2159477"/>
            <a:ext cx="2189457" cy="2554515"/>
          </a:xfrm>
          <a:prstGeom prst="roundRect">
            <a:avLst/>
          </a:prstGeom>
          <a:solidFill>
            <a:srgbClr val="F181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altLang="ko-KR" sz="54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bg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04</a:t>
            </a:r>
          </a:p>
          <a:p>
            <a:pPr algn="ctr"/>
            <a:r>
              <a:rPr lang="ko-KR" altLang="en-US" sz="2400" dirty="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학습 적용</a:t>
            </a:r>
            <a:endParaRPr lang="en-US" altLang="ko-KR" sz="2400" dirty="0">
              <a:latin typeface="나눔스퀘어_ac Bold" panose="020B0600000101010101" pitchFamily="50" charset="-127"/>
              <a:ea typeface="나눔스퀘어_ac Bold" panose="020B0600000101010101" pitchFamily="50" charset="-127"/>
            </a:endParaRPr>
          </a:p>
          <a:p>
            <a:pPr algn="ctr"/>
            <a:r>
              <a:rPr lang="ko-KR" altLang="en-US" dirty="0">
                <a:latin typeface="나눔스퀘어라운드 Light" panose="020B0600000101010101" pitchFamily="50" charset="-127"/>
                <a:ea typeface="나눔스퀘어라운드 Light" panose="020B0600000101010101" pitchFamily="50" charset="-127"/>
              </a:rPr>
              <a:t>결과물 발표하기</a:t>
            </a:r>
            <a:endParaRPr lang="ko-KR" altLang="en-US" sz="2400" dirty="0">
              <a:latin typeface="나눔스퀘어_ac Bold" panose="020B0600000101010101" pitchFamily="50" charset="-127"/>
              <a:ea typeface="나눔스퀘어_ac Bold" panose="020B0600000101010101" pitchFamily="50" charset="-127"/>
            </a:endParaRPr>
          </a:p>
        </p:txBody>
      </p:sp>
      <p:cxnSp>
        <p:nvCxnSpPr>
          <p:cNvPr id="34" name="직선 연결선 33">
            <a:extLst>
              <a:ext uri="{FF2B5EF4-FFF2-40B4-BE49-F238E27FC236}">
                <a16:creationId xmlns:a16="http://schemas.microsoft.com/office/drawing/2014/main" id="{C445119E-5C2D-6361-2BF4-4B48EC16CDE2}"/>
              </a:ext>
            </a:extLst>
          </p:cNvPr>
          <p:cNvCxnSpPr/>
          <p:nvPr/>
        </p:nvCxnSpPr>
        <p:spPr>
          <a:xfrm>
            <a:off x="8993746" y="3459729"/>
            <a:ext cx="1494971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96527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" name="그룹 60">
            <a:extLst>
              <a:ext uri="{FF2B5EF4-FFF2-40B4-BE49-F238E27FC236}">
                <a16:creationId xmlns:a16="http://schemas.microsoft.com/office/drawing/2014/main" id="{8AFB0303-9CBC-451B-AA78-ADFB57596684}"/>
              </a:ext>
            </a:extLst>
          </p:cNvPr>
          <p:cNvGrpSpPr/>
          <p:nvPr/>
        </p:nvGrpSpPr>
        <p:grpSpPr>
          <a:xfrm>
            <a:off x="1594089" y="2541002"/>
            <a:ext cx="2081872" cy="2437917"/>
            <a:chOff x="1594089" y="2109202"/>
            <a:chExt cx="2081872" cy="2437917"/>
          </a:xfrm>
        </p:grpSpPr>
        <p:sp>
          <p:nvSpPr>
            <p:cNvPr id="47" name="사각형: 둥근 모서리 46">
              <a:extLst>
                <a:ext uri="{FF2B5EF4-FFF2-40B4-BE49-F238E27FC236}">
                  <a16:creationId xmlns:a16="http://schemas.microsoft.com/office/drawing/2014/main" id="{6A2B9816-867C-48A3-AB44-14B3CEF76EDD}"/>
                </a:ext>
              </a:extLst>
            </p:cNvPr>
            <p:cNvSpPr/>
            <p:nvPr/>
          </p:nvSpPr>
          <p:spPr>
            <a:xfrm>
              <a:off x="1594089" y="2109202"/>
              <a:ext cx="2081872" cy="982092"/>
            </a:xfrm>
            <a:prstGeom prst="roundRect">
              <a:avLst>
                <a:gd name="adj" fmla="val 27902"/>
              </a:avLst>
            </a:prstGeom>
            <a:solidFill>
              <a:srgbClr val="F45E5E"/>
            </a:solidFill>
            <a:ln w="7620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4800" spc="-30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bg1"/>
                  </a:solidFill>
                  <a:effectLst/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01</a:t>
              </a:r>
              <a:endParaRPr lang="ko-KR" altLang="en-US" sz="4800" spc="-30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bg1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endParaRP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B5B99717-8C07-400D-BFE7-06C2D936FB78}"/>
                </a:ext>
              </a:extLst>
            </p:cNvPr>
            <p:cNvSpPr txBox="1"/>
            <p:nvPr/>
          </p:nvSpPr>
          <p:spPr>
            <a:xfrm>
              <a:off x="1594089" y="3213409"/>
              <a:ext cx="178766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pc="-15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목표 달성 확인 및</a:t>
              </a:r>
              <a:endParaRPr lang="en-US" altLang="ko-KR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endParaRPr>
            </a:p>
            <a:p>
              <a:r>
                <a:rPr lang="ko-KR" altLang="en-US" spc="-15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협력 결과 공유하기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4899BF28-EE01-4504-944B-D5FF877F8B63}"/>
                </a:ext>
              </a:extLst>
            </p:cNvPr>
            <p:cNvSpPr txBox="1"/>
            <p:nvPr/>
          </p:nvSpPr>
          <p:spPr>
            <a:xfrm>
              <a:off x="1594089" y="3914958"/>
              <a:ext cx="1821853" cy="632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44000" indent="-144000">
                <a:lnSpc>
                  <a:spcPct val="130000"/>
                </a:lnSpc>
                <a:buFontTx/>
                <a:buChar char="-"/>
              </a:pPr>
              <a:r>
                <a:rPr lang="ko-KR" altLang="en-US" sz="140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스퀘어라운드 Light" panose="020B0600000101010101" pitchFamily="50" charset="-127"/>
                  <a:ea typeface="나눔스퀘어라운드 Light" panose="020B0600000101010101" pitchFamily="50" charset="-127"/>
                </a:rPr>
                <a:t>우리가 만든 결과물을 발표해봅시다</a:t>
              </a:r>
              <a:r>
                <a:rPr lang="en-US" altLang="ko-KR" sz="140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스퀘어라운드 Light" panose="020B0600000101010101" pitchFamily="50" charset="-127"/>
                  <a:ea typeface="나눔스퀘어라운드 Light" panose="020B0600000101010101" pitchFamily="50" charset="-127"/>
                </a:rPr>
                <a:t>.</a:t>
              </a:r>
              <a:endParaRPr lang="en-US" altLang="ko-KR" sz="140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스퀘어라운드 Light" panose="020B0600000101010101" pitchFamily="50" charset="-127"/>
                <a:ea typeface="나눔스퀘어라운드 Light" panose="020B0600000101010101" pitchFamily="50" charset="-127"/>
              </a:endParaRPr>
            </a:p>
          </p:txBody>
        </p:sp>
      </p:grpSp>
      <p:grpSp>
        <p:nvGrpSpPr>
          <p:cNvPr id="62" name="그룹 61">
            <a:extLst>
              <a:ext uri="{FF2B5EF4-FFF2-40B4-BE49-F238E27FC236}">
                <a16:creationId xmlns:a16="http://schemas.microsoft.com/office/drawing/2014/main" id="{226E2301-1F47-47F9-92BF-5A3248BF25AB}"/>
              </a:ext>
            </a:extLst>
          </p:cNvPr>
          <p:cNvGrpSpPr/>
          <p:nvPr/>
        </p:nvGrpSpPr>
        <p:grpSpPr>
          <a:xfrm>
            <a:off x="4816467" y="2541002"/>
            <a:ext cx="2287718" cy="2998071"/>
            <a:chOff x="3992502" y="2109202"/>
            <a:chExt cx="2287718" cy="2998071"/>
          </a:xfrm>
        </p:grpSpPr>
        <p:sp>
          <p:nvSpPr>
            <p:cNvPr id="48" name="사각형: 둥근 모서리 47">
              <a:extLst>
                <a:ext uri="{FF2B5EF4-FFF2-40B4-BE49-F238E27FC236}">
                  <a16:creationId xmlns:a16="http://schemas.microsoft.com/office/drawing/2014/main" id="{78D35DBE-0EC2-4C04-82A4-F3EFCF4B21AF}"/>
                </a:ext>
              </a:extLst>
            </p:cNvPr>
            <p:cNvSpPr/>
            <p:nvPr/>
          </p:nvSpPr>
          <p:spPr>
            <a:xfrm>
              <a:off x="3992502" y="2109202"/>
              <a:ext cx="2081872" cy="982092"/>
            </a:xfrm>
            <a:prstGeom prst="roundRect">
              <a:avLst>
                <a:gd name="adj" fmla="val 27902"/>
              </a:avLst>
            </a:prstGeom>
            <a:solidFill>
              <a:srgbClr val="377CA7"/>
            </a:solidFill>
            <a:ln w="7620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4800" spc="-30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bg1"/>
                  </a:solidFill>
                  <a:effectLst/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02</a:t>
              </a:r>
              <a:endParaRPr lang="ko-KR" altLang="en-US" sz="4800" spc="-30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bg1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43379E95-98A6-48E2-A9B3-D6BC5A8F1EB6}"/>
                </a:ext>
              </a:extLst>
            </p:cNvPr>
            <p:cNvSpPr txBox="1"/>
            <p:nvPr/>
          </p:nvSpPr>
          <p:spPr>
            <a:xfrm>
              <a:off x="3992502" y="3213409"/>
              <a:ext cx="22076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pc="-15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피드백 및 상호학습 확인</a:t>
              </a: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877F7325-19F4-43BC-BB69-C16AB6D8B46A}"/>
                </a:ext>
              </a:extLst>
            </p:cNvPr>
            <p:cNvSpPr txBox="1"/>
            <p:nvPr/>
          </p:nvSpPr>
          <p:spPr>
            <a:xfrm>
              <a:off x="3992502" y="3634882"/>
              <a:ext cx="2287718" cy="14723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44000" indent="-144000">
                <a:lnSpc>
                  <a:spcPct val="130000"/>
                </a:lnSpc>
                <a:buFontTx/>
                <a:buChar char="-"/>
              </a:pPr>
              <a:r>
                <a:rPr lang="ko-KR" altLang="en-US" sz="140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나눔스퀘어라운드 Light" panose="020B0600000101010101" pitchFamily="50" charset="-127"/>
                  <a:ea typeface="나눔스퀘어라운드 Light" panose="020B0600000101010101" pitchFamily="50" charset="-127"/>
                </a:rPr>
                <a:t>각 모둠의 발표를 보고 </a:t>
              </a:r>
              <a:endParaRPr lang="en-US" altLang="ko-KR" sz="140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스퀘어라운드 Light" panose="020B0600000101010101" pitchFamily="50" charset="-127"/>
                <a:ea typeface="나눔스퀘어라운드 Light" panose="020B0600000101010101" pitchFamily="50" charset="-127"/>
              </a:endParaRPr>
            </a:p>
            <a:p>
              <a:pPr>
                <a:lnSpc>
                  <a:spcPct val="130000"/>
                </a:lnSpc>
              </a:pPr>
              <a:r>
                <a:rPr lang="en-US" altLang="ko-KR" sz="140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스퀘어라운드 Light" panose="020B0600000101010101" pitchFamily="50" charset="-127"/>
                  <a:ea typeface="나눔스퀘어라운드 Light" panose="020B0600000101010101" pitchFamily="50" charset="-127"/>
                </a:rPr>
                <a:t>   </a:t>
              </a:r>
              <a:r>
                <a:rPr lang="ko-KR" altLang="en-US" sz="140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나눔스퀘어라운드 Light" panose="020B0600000101010101" pitchFamily="50" charset="-127"/>
                  <a:ea typeface="나눔스퀘어라운드 Light" panose="020B0600000101010101" pitchFamily="50" charset="-127"/>
                </a:rPr>
                <a:t>의견을 나누어 봅시다</a:t>
              </a:r>
              <a:r>
                <a:rPr lang="en-US" altLang="ko-KR" sz="140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나눔스퀘어라운드 Light" panose="020B0600000101010101" pitchFamily="50" charset="-127"/>
                  <a:ea typeface="나눔스퀘어라운드 Light" panose="020B0600000101010101" pitchFamily="50" charset="-127"/>
                </a:rPr>
                <a:t>.</a:t>
              </a:r>
            </a:p>
            <a:p>
              <a:pPr marL="144000" indent="-144000">
                <a:lnSpc>
                  <a:spcPct val="130000"/>
                </a:lnSpc>
                <a:buFontTx/>
                <a:buChar char="-"/>
              </a:pPr>
              <a:r>
                <a:rPr lang="ko-KR" altLang="en-US" sz="140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나눔스퀘어라운드 Light" panose="020B0600000101010101" pitchFamily="50" charset="-127"/>
                  <a:ea typeface="나눔스퀘어라운드 Light" panose="020B0600000101010101" pitchFamily="50" charset="-127"/>
                </a:rPr>
                <a:t>다른 모둠의 결과물을 활용하여 자신의 선택에 적용해봅시다</a:t>
              </a:r>
              <a:r>
                <a:rPr lang="en-US" altLang="ko-KR" sz="140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나눔스퀘어라운드 Light" panose="020B0600000101010101" pitchFamily="50" charset="-127"/>
                  <a:ea typeface="나눔스퀘어라운드 Light" panose="020B0600000101010101" pitchFamily="50" charset="-127"/>
                </a:rPr>
                <a:t>. </a:t>
              </a:r>
            </a:p>
          </p:txBody>
        </p:sp>
      </p:grpSp>
      <p:grpSp>
        <p:nvGrpSpPr>
          <p:cNvPr id="64" name="그룹 63">
            <a:extLst>
              <a:ext uri="{FF2B5EF4-FFF2-40B4-BE49-F238E27FC236}">
                <a16:creationId xmlns:a16="http://schemas.microsoft.com/office/drawing/2014/main" id="{D3CE8525-F0B1-4047-9B6B-5EE61D1357DE}"/>
              </a:ext>
            </a:extLst>
          </p:cNvPr>
          <p:cNvGrpSpPr/>
          <p:nvPr/>
        </p:nvGrpSpPr>
        <p:grpSpPr>
          <a:xfrm>
            <a:off x="8298864" y="2541002"/>
            <a:ext cx="2081872" cy="2157841"/>
            <a:chOff x="6390915" y="2401302"/>
            <a:chExt cx="2081872" cy="2157841"/>
          </a:xfrm>
        </p:grpSpPr>
        <p:sp>
          <p:nvSpPr>
            <p:cNvPr id="49" name="사각형: 둥근 모서리 48">
              <a:extLst>
                <a:ext uri="{FF2B5EF4-FFF2-40B4-BE49-F238E27FC236}">
                  <a16:creationId xmlns:a16="http://schemas.microsoft.com/office/drawing/2014/main" id="{06FE1A57-89E3-4F70-9D2E-B705382F620C}"/>
                </a:ext>
              </a:extLst>
            </p:cNvPr>
            <p:cNvSpPr/>
            <p:nvPr/>
          </p:nvSpPr>
          <p:spPr>
            <a:xfrm>
              <a:off x="6390915" y="2401302"/>
              <a:ext cx="2081872" cy="982092"/>
            </a:xfrm>
            <a:prstGeom prst="roundRect">
              <a:avLst>
                <a:gd name="adj" fmla="val 27902"/>
              </a:avLst>
            </a:prstGeom>
            <a:solidFill>
              <a:srgbClr val="F45E5E"/>
            </a:solidFill>
            <a:ln w="7620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4800" spc="-30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bg1"/>
                  </a:solidFill>
                  <a:effectLst/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03</a:t>
              </a:r>
              <a:endParaRPr lang="ko-KR" altLang="en-US" sz="4800" spc="-30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bg1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endParaRP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25BC5331-67F9-488A-ACF3-C69A14CD7E73}"/>
                </a:ext>
              </a:extLst>
            </p:cNvPr>
            <p:cNvSpPr txBox="1"/>
            <p:nvPr/>
          </p:nvSpPr>
          <p:spPr>
            <a:xfrm>
              <a:off x="6390915" y="3505509"/>
              <a:ext cx="174919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pc="-15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협력지성 업데이트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387A7952-E99B-43A4-AC16-7ADEAB880273}"/>
                </a:ext>
              </a:extLst>
            </p:cNvPr>
            <p:cNvSpPr txBox="1"/>
            <p:nvPr/>
          </p:nvSpPr>
          <p:spPr>
            <a:xfrm>
              <a:off x="6390915" y="3926982"/>
              <a:ext cx="2081872" cy="632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44000" indent="-144000">
                <a:lnSpc>
                  <a:spcPct val="130000"/>
                </a:lnSpc>
                <a:buFontTx/>
                <a:buChar char="-"/>
              </a:pPr>
              <a:r>
                <a:rPr lang="ko-KR" altLang="en-US" sz="140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나눔스퀘어라운드 Light" panose="020B0600000101010101" pitchFamily="50" charset="-127"/>
                  <a:ea typeface="나눔스퀘어라운드 Light" panose="020B0600000101010101" pitchFamily="50" charset="-127"/>
                </a:rPr>
                <a:t>지속적으로 의견 반영</a:t>
              </a:r>
              <a:r>
                <a:rPr lang="en-US" altLang="ko-KR" sz="140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나눔스퀘어라운드 Light" panose="020B0600000101010101" pitchFamily="50" charset="-127"/>
                  <a:ea typeface="나눔스퀘어라운드 Light" panose="020B0600000101010101" pitchFamily="50" charset="-127"/>
                </a:rPr>
                <a:t>, </a:t>
              </a:r>
              <a:r>
                <a:rPr lang="ko-KR" altLang="en-US" sz="140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나눔스퀘어라운드 Light" panose="020B0600000101010101" pitchFamily="50" charset="-127"/>
                  <a:ea typeface="나눔스퀘어라운드 Light" panose="020B0600000101010101" pitchFamily="50" charset="-127"/>
                </a:rPr>
                <a:t>보완</a:t>
              </a:r>
              <a:r>
                <a:rPr lang="en-US" altLang="ko-KR" sz="140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나눔스퀘어라운드 Light" panose="020B0600000101010101" pitchFamily="50" charset="-127"/>
                  <a:ea typeface="나눔스퀘어라운드 Light" panose="020B0600000101010101" pitchFamily="50" charset="-127"/>
                </a:rPr>
                <a:t>, </a:t>
              </a:r>
              <a:r>
                <a:rPr lang="ko-KR" altLang="en-US" sz="140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나눔스퀘어라운드 Light" panose="020B0600000101010101" pitchFamily="50" charset="-127"/>
                  <a:ea typeface="나눔스퀘어라운드 Light" panose="020B0600000101010101" pitchFamily="50" charset="-127"/>
                </a:rPr>
                <a:t>활용하기</a:t>
              </a:r>
              <a:endParaRPr lang="en-US" altLang="ko-KR" sz="140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스퀘어라운드 Light" panose="020B0600000101010101" pitchFamily="50" charset="-127"/>
                <a:ea typeface="나눔스퀘어라운드 Light" panose="020B0600000101010101" pitchFamily="50" charset="-127"/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E161ABFE-6CE7-5DE4-957B-0B00A1201FED}"/>
              </a:ext>
            </a:extLst>
          </p:cNvPr>
          <p:cNvSpPr txBox="1"/>
          <p:nvPr/>
        </p:nvSpPr>
        <p:spPr>
          <a:xfrm>
            <a:off x="5059501" y="1492849"/>
            <a:ext cx="207300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&lt;</a:t>
            </a:r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학습적용</a:t>
            </a:r>
            <a:r>
              <a:rPr lang="en-US" altLang="ko-KR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&gt;</a:t>
            </a:r>
            <a:endParaRPr lang="ko-KR" altLang="en-US" sz="3200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rgbClr val="F18101"/>
              </a:solidFill>
              <a:effectLst/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4973737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Job, Office, Team, Business, Internet, Technology">
            <a:extLst>
              <a:ext uri="{FF2B5EF4-FFF2-40B4-BE49-F238E27FC236}">
                <a16:creationId xmlns:a16="http://schemas.microsoft.com/office/drawing/2014/main" id="{E15EB4AB-F4A9-FA91-83EB-91E28F28DA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55" t="20" r="-19555" b="-20"/>
          <a:stretch/>
        </p:blipFill>
        <p:spPr bwMode="auto">
          <a:xfrm>
            <a:off x="-1" y="1340"/>
            <a:ext cx="11388223" cy="6856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직각 삼각형 10">
            <a:extLst>
              <a:ext uri="{FF2B5EF4-FFF2-40B4-BE49-F238E27FC236}">
                <a16:creationId xmlns:a16="http://schemas.microsoft.com/office/drawing/2014/main" id="{ED244FDF-0A7A-4DC9-9807-4E772AFBF10C}"/>
              </a:ext>
            </a:extLst>
          </p:cNvPr>
          <p:cNvSpPr/>
          <p:nvPr/>
        </p:nvSpPr>
        <p:spPr>
          <a:xfrm flipH="1">
            <a:off x="383460" y="-7643687"/>
            <a:ext cx="9903540" cy="20788522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6EBC361-D508-4EBB-A452-3089C55D6556}"/>
              </a:ext>
            </a:extLst>
          </p:cNvPr>
          <p:cNvSpPr txBox="1"/>
          <p:nvPr/>
        </p:nvSpPr>
        <p:spPr>
          <a:xfrm>
            <a:off x="6675213" y="1427409"/>
            <a:ext cx="5123518" cy="6491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ct val="120000"/>
              </a:lnSpc>
            </a:pPr>
            <a:r>
              <a:rPr lang="ko-KR" altLang="en-US" sz="3200" spc="-150" dirty="0" err="1">
                <a:ln>
                  <a:solidFill>
                    <a:srgbClr val="0D6ABA">
                      <a:alpha val="0"/>
                    </a:srgbClr>
                  </a:solidFill>
                </a:ln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모둠별</a:t>
            </a:r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 결과물 </a:t>
            </a:r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발표 </a:t>
            </a:r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및 공유</a:t>
            </a:r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하기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A031812-01E2-42A2-A18E-099B214C27B7}"/>
              </a:ext>
            </a:extLst>
          </p:cNvPr>
          <p:cNvSpPr txBox="1"/>
          <p:nvPr/>
        </p:nvSpPr>
        <p:spPr>
          <a:xfrm>
            <a:off x="4558181" y="3827582"/>
            <a:ext cx="7240550" cy="19083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20000"/>
              </a:lnSpc>
            </a:pPr>
            <a:r>
              <a:rPr lang="ko-KR" altLang="en-US" sz="2000" spc="-150" dirty="0" err="1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 panose="02020603020101020101" pitchFamily="18" charset="-127"/>
                <a:ea typeface="나눔명조" panose="02020603020101020101" pitchFamily="18" charset="-127"/>
              </a:rPr>
              <a:t>모둠별로</a:t>
            </a:r>
            <a:r>
              <a:rPr lang="ko-KR" altLang="en-US" sz="20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 panose="02020603020101020101" pitchFamily="18" charset="-127"/>
                <a:ea typeface="나눔명조" panose="02020603020101020101" pitchFamily="18" charset="-127"/>
              </a:rPr>
              <a:t> 자신들이 햄릿 증후군 해결</a:t>
            </a:r>
            <a:r>
              <a:rPr lang="en-US" altLang="ko-KR" sz="20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 panose="02020603020101020101" pitchFamily="18" charset="-127"/>
                <a:ea typeface="나눔명조" panose="02020603020101020101" pitchFamily="18" charset="-127"/>
              </a:rPr>
              <a:t>, </a:t>
            </a:r>
            <a:r>
              <a:rPr lang="ko-KR" altLang="en-US" sz="20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 panose="02020603020101020101" pitchFamily="18" charset="-127"/>
                <a:ea typeface="나눔명조" panose="02020603020101020101" pitchFamily="18" charset="-127"/>
              </a:rPr>
              <a:t>극복을 위해 만든 결과물을</a:t>
            </a:r>
            <a:endParaRPr lang="en-US" altLang="ko-KR" sz="2000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latin typeface="나눔명조" panose="02020603020101020101" pitchFamily="18" charset="-127"/>
              <a:ea typeface="나눔명조" panose="02020603020101020101" pitchFamily="18" charset="-127"/>
            </a:endParaRPr>
          </a:p>
          <a:p>
            <a:pPr algn="r">
              <a:lnSpc>
                <a:spcPct val="120000"/>
              </a:lnSpc>
            </a:pPr>
            <a:r>
              <a:rPr lang="ko-KR" altLang="en-US" sz="20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발표하고 공유해봅시다</a:t>
            </a:r>
            <a:r>
              <a:rPr lang="en-US" altLang="ko-KR" sz="20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.</a:t>
            </a:r>
          </a:p>
          <a:p>
            <a:pPr algn="r">
              <a:lnSpc>
                <a:spcPct val="120000"/>
              </a:lnSpc>
            </a:pPr>
            <a:endParaRPr lang="en-US" altLang="ko-KR" sz="2000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latin typeface="나눔명조" panose="02020603020101020101" pitchFamily="18" charset="-127"/>
              <a:ea typeface="나눔명조" panose="02020603020101020101" pitchFamily="18" charset="-127"/>
            </a:endParaRPr>
          </a:p>
          <a:p>
            <a:pPr algn="r">
              <a:lnSpc>
                <a:spcPct val="120000"/>
              </a:lnSpc>
            </a:pPr>
            <a:r>
              <a:rPr lang="ko-KR" altLang="en-US" sz="20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발표를 보는 친구들은</a:t>
            </a:r>
            <a:endParaRPr lang="en-US" altLang="ko-KR" sz="2000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나눔명조" panose="02020603020101020101" pitchFamily="18" charset="-127"/>
              <a:ea typeface="나눔명조" panose="02020603020101020101" pitchFamily="18" charset="-127"/>
            </a:endParaRPr>
          </a:p>
          <a:p>
            <a:pPr algn="r">
              <a:lnSpc>
                <a:spcPct val="120000"/>
              </a:lnSpc>
            </a:pPr>
            <a:r>
              <a:rPr lang="ko-KR" altLang="en-US" sz="20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 panose="02020603020101020101" pitchFamily="18" charset="-127"/>
                <a:ea typeface="나눔명조" panose="02020603020101020101" pitchFamily="18" charset="-127"/>
              </a:rPr>
              <a:t>좋았던 점</a:t>
            </a:r>
            <a:r>
              <a:rPr lang="en-US" altLang="ko-KR" sz="20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 panose="02020603020101020101" pitchFamily="18" charset="-127"/>
                <a:ea typeface="나눔명조" panose="02020603020101020101" pitchFamily="18" charset="-127"/>
              </a:rPr>
              <a:t>, </a:t>
            </a:r>
            <a:r>
              <a:rPr lang="ko-KR" altLang="en-US" sz="20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보완이 필요한 점</a:t>
            </a:r>
            <a:r>
              <a:rPr lang="en-US" altLang="ko-KR" sz="20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, </a:t>
            </a:r>
            <a:r>
              <a:rPr lang="ko-KR" altLang="en-US" sz="20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흥미로운 점을 적으며</a:t>
            </a:r>
            <a:r>
              <a:rPr lang="en-US" altLang="ko-KR" sz="20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 </a:t>
            </a:r>
            <a:r>
              <a:rPr lang="ko-KR" altLang="en-US" sz="20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 panose="02020603020101020101" pitchFamily="18" charset="-127"/>
                <a:ea typeface="나눔명조" panose="02020603020101020101" pitchFamily="18" charset="-127"/>
              </a:rPr>
              <a:t>발표를 들어요</a:t>
            </a:r>
            <a:r>
              <a:rPr lang="en-US" altLang="ko-KR" sz="20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 panose="02020603020101020101" pitchFamily="18" charset="-127"/>
                <a:ea typeface="나눔명조" panose="02020603020101020101" pitchFamily="18" charset="-127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506497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0F8E0096-04AD-4750-B389-7C9E2B323C2A}"/>
              </a:ext>
            </a:extLst>
          </p:cNvPr>
          <p:cNvSpPr txBox="1"/>
          <p:nvPr/>
        </p:nvSpPr>
        <p:spPr>
          <a:xfrm>
            <a:off x="1009322" y="1966727"/>
            <a:ext cx="9420867" cy="7379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ko-KR" altLang="en-US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 panose="02020603020101020101" pitchFamily="18" charset="-127"/>
                <a:ea typeface="나눔명조" panose="02020603020101020101" pitchFamily="18" charset="-127"/>
              </a:rPr>
              <a:t>실제 내가 겪는 선택의 고민 해결에 </a:t>
            </a:r>
            <a:endParaRPr lang="en-US" altLang="ko-KR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latin typeface="나눔명조" panose="02020603020101020101" pitchFamily="18" charset="-127"/>
              <a:ea typeface="나눔명조" panose="02020603020101020101" pitchFamily="18" charset="-127"/>
            </a:endParaRPr>
          </a:p>
          <a:p>
            <a:pPr>
              <a:lnSpc>
                <a:spcPct val="120000"/>
              </a:lnSpc>
            </a:pPr>
            <a:r>
              <a:rPr lang="ko-KR" altLang="en-US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도움을 받을 수 있는 모둠의 프로토타입을 활용해봅시다</a:t>
            </a:r>
            <a:r>
              <a:rPr lang="en-US" altLang="ko-KR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. </a:t>
            </a:r>
            <a:endParaRPr lang="en-US" altLang="ko-KR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나눔스퀘어라운드 Light" panose="020B0600000101010101" pitchFamily="50" charset="-127"/>
              <a:ea typeface="나눔스퀘어라운드 Light" panose="020B0600000101010101" pitchFamily="50" charset="-127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BF1E9CA-8105-4323-B180-0CA8A58ECCD2}"/>
              </a:ext>
            </a:extLst>
          </p:cNvPr>
          <p:cNvSpPr txBox="1"/>
          <p:nvPr/>
        </p:nvSpPr>
        <p:spPr>
          <a:xfrm>
            <a:off x="1009322" y="813086"/>
            <a:ext cx="495199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0FA3D6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햄릿증후군 극복 결과물을 </a:t>
            </a:r>
            <a:endParaRPr lang="en-US" altLang="ko-KR" sz="3200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rgbClr val="0FA3D6"/>
              </a:solidFill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  <a:p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0FA3D6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생활 속에 </a:t>
            </a:r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적용</a:t>
            </a:r>
            <a:r>
              <a:rPr lang="en-US" altLang="ko-KR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,</a:t>
            </a:r>
            <a:r>
              <a:rPr lang="en-US" altLang="ko-KR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0FA3D6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 </a:t>
            </a:r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활용</a:t>
            </a:r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0FA3D6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해봅시다</a:t>
            </a:r>
            <a:r>
              <a:rPr lang="en-US" altLang="ko-KR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0FA3D6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. </a:t>
            </a:r>
            <a:endParaRPr lang="ko-KR" altLang="en-US" sz="3200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rgbClr val="F18101"/>
              </a:solidFill>
              <a:effectLst/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A361B1A2-2712-4857-9882-5453F97FFC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81187" y="2177626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F8A843F-DB64-4B52-9311-B17D413F6B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4FE9F4B2-B212-407A-8048-AC0387F296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0" name="Rectangle 4">
            <a:extLst>
              <a:ext uri="{FF2B5EF4-FFF2-40B4-BE49-F238E27FC236}">
                <a16:creationId xmlns:a16="http://schemas.microsoft.com/office/drawing/2014/main" id="{6D0E0050-EB67-4E9D-BF99-8F56D1D632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2" name="Rectangle 6">
            <a:extLst>
              <a:ext uri="{FF2B5EF4-FFF2-40B4-BE49-F238E27FC236}">
                <a16:creationId xmlns:a16="http://schemas.microsoft.com/office/drawing/2014/main" id="{90407392-C428-4660-B749-0C55F7D6BE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grpSp>
        <p:nvGrpSpPr>
          <p:cNvPr id="6" name="그룹 5">
            <a:extLst>
              <a:ext uri="{FF2B5EF4-FFF2-40B4-BE49-F238E27FC236}">
                <a16:creationId xmlns:a16="http://schemas.microsoft.com/office/drawing/2014/main" id="{3C194B0C-420B-60C6-6CA0-748A7DB01303}"/>
              </a:ext>
            </a:extLst>
          </p:cNvPr>
          <p:cNvGrpSpPr/>
          <p:nvPr/>
        </p:nvGrpSpPr>
        <p:grpSpPr>
          <a:xfrm>
            <a:off x="8337263" y="3212310"/>
            <a:ext cx="3428825" cy="2843963"/>
            <a:chOff x="7823919" y="3212310"/>
            <a:chExt cx="3428825" cy="2843963"/>
          </a:xfrm>
        </p:grpSpPr>
        <p:pic>
          <p:nvPicPr>
            <p:cNvPr id="14" name="Picture 6" descr="주형, 형세, 웹사이트, 블로그, 서비스, 호스팅, 빠른, 계급, 챔피언, 현서야, 안전한, 주제">
              <a:extLst>
                <a:ext uri="{FF2B5EF4-FFF2-40B4-BE49-F238E27FC236}">
                  <a16:creationId xmlns:a16="http://schemas.microsoft.com/office/drawing/2014/main" id="{9F5E7B2C-B86D-D687-619C-D8FB95205B6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23919" y="3212310"/>
              <a:ext cx="3428825" cy="22858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직사각형 14">
              <a:extLst>
                <a:ext uri="{FF2B5EF4-FFF2-40B4-BE49-F238E27FC236}">
                  <a16:creationId xmlns:a16="http://schemas.microsoft.com/office/drawing/2014/main" id="{1ADBFF49-F1C8-99A8-E848-D57F3180982D}"/>
                </a:ext>
              </a:extLst>
            </p:cNvPr>
            <p:cNvSpPr/>
            <p:nvPr/>
          </p:nvSpPr>
          <p:spPr>
            <a:xfrm>
              <a:off x="8169206" y="5686941"/>
              <a:ext cx="268855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ko-KR" altLang="en-US" spc="-15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명조" panose="02020603020101020101" pitchFamily="18" charset="-127"/>
                  <a:ea typeface="나눔명조" panose="02020603020101020101" pitchFamily="18" charset="-127"/>
                </a:rPr>
                <a:t>학교 홈페이지에 업로드하기</a:t>
              </a:r>
              <a:endParaRPr lang="ko-KR" altLang="en-US" dirty="0"/>
            </a:p>
          </p:txBody>
        </p:sp>
      </p:grpSp>
      <p:grpSp>
        <p:nvGrpSpPr>
          <p:cNvPr id="3" name="그룹 2">
            <a:extLst>
              <a:ext uri="{FF2B5EF4-FFF2-40B4-BE49-F238E27FC236}">
                <a16:creationId xmlns:a16="http://schemas.microsoft.com/office/drawing/2014/main" id="{412AE921-3444-A78C-07E5-9F8C4C1828CE}"/>
              </a:ext>
            </a:extLst>
          </p:cNvPr>
          <p:cNvGrpSpPr/>
          <p:nvPr/>
        </p:nvGrpSpPr>
        <p:grpSpPr>
          <a:xfrm>
            <a:off x="4444404" y="3232649"/>
            <a:ext cx="3428825" cy="2812265"/>
            <a:chOff x="3931060" y="3232649"/>
            <a:chExt cx="3428825" cy="2812265"/>
          </a:xfrm>
        </p:grpSpPr>
        <p:pic>
          <p:nvPicPr>
            <p:cNvPr id="4098" name="Picture 2" descr="Phone, Display, Apps, Applications, Screen">
              <a:extLst>
                <a:ext uri="{FF2B5EF4-FFF2-40B4-BE49-F238E27FC236}">
                  <a16:creationId xmlns:a16="http://schemas.microsoft.com/office/drawing/2014/main" id="{7523FDFE-3DB2-3238-A169-F6908EACDE2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31060" y="3232649"/>
              <a:ext cx="3428825" cy="22858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직사각형 15">
              <a:extLst>
                <a:ext uri="{FF2B5EF4-FFF2-40B4-BE49-F238E27FC236}">
                  <a16:creationId xmlns:a16="http://schemas.microsoft.com/office/drawing/2014/main" id="{738503F7-5FE5-6069-1EA4-93487BFEE15D}"/>
                </a:ext>
              </a:extLst>
            </p:cNvPr>
            <p:cNvSpPr/>
            <p:nvPr/>
          </p:nvSpPr>
          <p:spPr>
            <a:xfrm>
              <a:off x="4872781" y="5675582"/>
              <a:ext cx="160813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spc="-15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명조" panose="02020603020101020101" pitchFamily="18" charset="-127"/>
                  <a:ea typeface="나눔명조" panose="02020603020101020101" pitchFamily="18" charset="-127"/>
                </a:rPr>
                <a:t>SNS</a:t>
              </a:r>
              <a:r>
                <a:rPr lang="ko-KR" altLang="en-US" spc="-15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명조" panose="02020603020101020101" pitchFamily="18" charset="-127"/>
                  <a:ea typeface="나눔명조" panose="02020603020101020101" pitchFamily="18" charset="-127"/>
                </a:rPr>
                <a:t>로 공유하기</a:t>
              </a:r>
              <a:endParaRPr lang="ko-KR" altLang="en-US" dirty="0"/>
            </a:p>
          </p:txBody>
        </p:sp>
      </p:grpSp>
      <p:grpSp>
        <p:nvGrpSpPr>
          <p:cNvPr id="8" name="그룹 7">
            <a:extLst>
              <a:ext uri="{FF2B5EF4-FFF2-40B4-BE49-F238E27FC236}">
                <a16:creationId xmlns:a16="http://schemas.microsoft.com/office/drawing/2014/main" id="{D7D5B72F-C166-D9B9-9674-A3D83D69C6D9}"/>
              </a:ext>
            </a:extLst>
          </p:cNvPr>
          <p:cNvGrpSpPr/>
          <p:nvPr/>
        </p:nvGrpSpPr>
        <p:grpSpPr>
          <a:xfrm>
            <a:off x="569839" y="3236412"/>
            <a:ext cx="3428825" cy="2730988"/>
            <a:chOff x="56495" y="3236412"/>
            <a:chExt cx="3428825" cy="2730988"/>
          </a:xfrm>
        </p:grpSpPr>
        <p:pic>
          <p:nvPicPr>
            <p:cNvPr id="4100" name="Picture 4" descr="Classroom, School, Education, Learning, Lecture">
              <a:extLst>
                <a:ext uri="{FF2B5EF4-FFF2-40B4-BE49-F238E27FC236}">
                  <a16:creationId xmlns:a16="http://schemas.microsoft.com/office/drawing/2014/main" id="{943CD13B-EA03-5B1F-6C1C-AD351A9A6BE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495" y="3236412"/>
              <a:ext cx="3428825" cy="22376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직사각형 17">
              <a:extLst>
                <a:ext uri="{FF2B5EF4-FFF2-40B4-BE49-F238E27FC236}">
                  <a16:creationId xmlns:a16="http://schemas.microsoft.com/office/drawing/2014/main" id="{8B282D07-D5ED-3235-53EC-406140F7B197}"/>
                </a:ext>
              </a:extLst>
            </p:cNvPr>
            <p:cNvSpPr/>
            <p:nvPr/>
          </p:nvSpPr>
          <p:spPr>
            <a:xfrm>
              <a:off x="613916" y="5598068"/>
              <a:ext cx="228780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ko-KR" altLang="en-US" spc="-15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명조" panose="02020603020101020101" pitchFamily="18" charset="-127"/>
                  <a:ea typeface="나눔명조" panose="02020603020101020101" pitchFamily="18" charset="-127"/>
                </a:rPr>
                <a:t>학교에서 직접 활용하기</a:t>
              </a:r>
              <a:endParaRPr lang="ko-KR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62938991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90">
          <a:fgClr>
            <a:srgbClr val="0D6ABA"/>
          </a:fgClr>
          <a:bgClr>
            <a:schemeClr val="accent1">
              <a:lumMod val="75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직사각형 13">
            <a:extLst>
              <a:ext uri="{FF2B5EF4-FFF2-40B4-BE49-F238E27FC236}">
                <a16:creationId xmlns:a16="http://schemas.microsoft.com/office/drawing/2014/main" id="{7FFCF15B-68CB-4BD0-B182-2CC3D27D2E4D}"/>
              </a:ext>
            </a:extLst>
          </p:cNvPr>
          <p:cNvSpPr/>
          <p:nvPr/>
        </p:nvSpPr>
        <p:spPr>
          <a:xfrm>
            <a:off x="0" y="5991224"/>
            <a:ext cx="12192000" cy="8985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grpSp>
        <p:nvGrpSpPr>
          <p:cNvPr id="16" name="그룹 15">
            <a:extLst>
              <a:ext uri="{FF2B5EF4-FFF2-40B4-BE49-F238E27FC236}">
                <a16:creationId xmlns:a16="http://schemas.microsoft.com/office/drawing/2014/main" id="{D7F10CBA-C888-442D-BFE3-B15DFA1F3770}"/>
              </a:ext>
            </a:extLst>
          </p:cNvPr>
          <p:cNvGrpSpPr/>
          <p:nvPr/>
        </p:nvGrpSpPr>
        <p:grpSpPr>
          <a:xfrm>
            <a:off x="-886817" y="-667153"/>
            <a:ext cx="3650013" cy="4019503"/>
            <a:chOff x="5035953" y="1139401"/>
            <a:chExt cx="4748918" cy="5229649"/>
          </a:xfrm>
        </p:grpSpPr>
        <p:sp>
          <p:nvSpPr>
            <p:cNvPr id="17" name="직사각형 10">
              <a:extLst>
                <a:ext uri="{FF2B5EF4-FFF2-40B4-BE49-F238E27FC236}">
                  <a16:creationId xmlns:a16="http://schemas.microsoft.com/office/drawing/2014/main" id="{457C2E2D-CC52-4E9D-AE2E-8E6CC185E556}"/>
                </a:ext>
              </a:extLst>
            </p:cNvPr>
            <p:cNvSpPr/>
            <p:nvPr/>
          </p:nvSpPr>
          <p:spPr>
            <a:xfrm rot="8713265">
              <a:off x="6491927" y="2218229"/>
              <a:ext cx="2111363" cy="3887932"/>
            </a:xfrm>
            <a:custGeom>
              <a:avLst/>
              <a:gdLst>
                <a:gd name="connsiteX0" fmla="*/ 0 w 1080655"/>
                <a:gd name="connsiteY0" fmla="*/ 0 h 3888509"/>
                <a:gd name="connsiteX1" fmla="*/ 1080655 w 1080655"/>
                <a:gd name="connsiteY1" fmla="*/ 0 h 3888509"/>
                <a:gd name="connsiteX2" fmla="*/ 1080655 w 1080655"/>
                <a:gd name="connsiteY2" fmla="*/ 3888509 h 3888509"/>
                <a:gd name="connsiteX3" fmla="*/ 0 w 1080655"/>
                <a:gd name="connsiteY3" fmla="*/ 3888509 h 3888509"/>
                <a:gd name="connsiteX4" fmla="*/ 0 w 1080655"/>
                <a:gd name="connsiteY4" fmla="*/ 0 h 3888509"/>
                <a:gd name="connsiteX0" fmla="*/ 1014845 w 2095500"/>
                <a:gd name="connsiteY0" fmla="*/ 0 h 3888509"/>
                <a:gd name="connsiteX1" fmla="*/ 2095500 w 2095500"/>
                <a:gd name="connsiteY1" fmla="*/ 0 h 3888509"/>
                <a:gd name="connsiteX2" fmla="*/ 2095500 w 2095500"/>
                <a:gd name="connsiteY2" fmla="*/ 3888509 h 3888509"/>
                <a:gd name="connsiteX3" fmla="*/ 0 w 2095500"/>
                <a:gd name="connsiteY3" fmla="*/ 3259282 h 3888509"/>
                <a:gd name="connsiteX4" fmla="*/ 1014845 w 2095500"/>
                <a:gd name="connsiteY4" fmla="*/ 0 h 3888509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889000 w 2095500"/>
                <a:gd name="connsiteY2" fmla="*/ 3887932 h 3887932"/>
                <a:gd name="connsiteX3" fmla="*/ 0 w 2095500"/>
                <a:gd name="connsiteY3" fmla="*/ 3259282 h 3887932"/>
                <a:gd name="connsiteX4" fmla="*/ 1014845 w 2095500"/>
                <a:gd name="connsiteY4" fmla="*/ 0 h 3887932"/>
                <a:gd name="connsiteX0" fmla="*/ 1014845 w 2149270"/>
                <a:gd name="connsiteY0" fmla="*/ 0 h 3887932"/>
                <a:gd name="connsiteX1" fmla="*/ 2095500 w 2149270"/>
                <a:gd name="connsiteY1" fmla="*/ 0 h 3887932"/>
                <a:gd name="connsiteX2" fmla="*/ 2095500 w 2149270"/>
                <a:gd name="connsiteY2" fmla="*/ 3887932 h 3887932"/>
                <a:gd name="connsiteX3" fmla="*/ 889000 w 2149270"/>
                <a:gd name="connsiteY3" fmla="*/ 3887932 h 3887932"/>
                <a:gd name="connsiteX4" fmla="*/ 0 w 2149270"/>
                <a:gd name="connsiteY4" fmla="*/ 3259282 h 3887932"/>
                <a:gd name="connsiteX5" fmla="*/ 1014845 w 214927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905000 w 2095500"/>
                <a:gd name="connsiteY2" fmla="*/ 173528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1014845 w 2111363"/>
                <a:gd name="connsiteY5" fmla="*/ 0 h 3887932"/>
                <a:gd name="connsiteX0" fmla="*/ 1014845 w 2111363"/>
                <a:gd name="connsiteY0" fmla="*/ 0 h 4012529"/>
                <a:gd name="connsiteX1" fmla="*/ 2095500 w 2111363"/>
                <a:gd name="connsiteY1" fmla="*/ 0 h 4012529"/>
                <a:gd name="connsiteX2" fmla="*/ 1828800 w 2111363"/>
                <a:gd name="connsiteY2" fmla="*/ 2021032 h 4012529"/>
                <a:gd name="connsiteX3" fmla="*/ 889000 w 2111363"/>
                <a:gd name="connsiteY3" fmla="*/ 3887932 h 4012529"/>
                <a:gd name="connsiteX4" fmla="*/ 0 w 2111363"/>
                <a:gd name="connsiteY4" fmla="*/ 3259282 h 4012529"/>
                <a:gd name="connsiteX5" fmla="*/ 2111363 w 2111363"/>
                <a:gd name="connsiteY5" fmla="*/ 3887932 h 4012529"/>
                <a:gd name="connsiteX6" fmla="*/ 1014845 w 2111363"/>
                <a:gd name="connsiteY6" fmla="*/ 0 h 4012529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11363" h="3887932">
                  <a:moveTo>
                    <a:pt x="1014845" y="0"/>
                  </a:moveTo>
                  <a:lnTo>
                    <a:pt x="2095500" y="0"/>
                  </a:lnTo>
                  <a:cubicBezTo>
                    <a:pt x="2082800" y="217632"/>
                    <a:pt x="2228850" y="420832"/>
                    <a:pt x="1828800" y="2021032"/>
                  </a:cubicBezTo>
                  <a:cubicBezTo>
                    <a:pt x="1384300" y="3233882"/>
                    <a:pt x="1202267" y="3265632"/>
                    <a:pt x="889000" y="3887932"/>
                  </a:cubicBezTo>
                  <a:lnTo>
                    <a:pt x="0" y="3259282"/>
                  </a:lnTo>
                  <a:cubicBezTo>
                    <a:pt x="273050" y="2890982"/>
                    <a:pt x="431800" y="2636982"/>
                    <a:pt x="774700" y="1703532"/>
                  </a:cubicBezTo>
                  <a:cubicBezTo>
                    <a:pt x="1206500" y="192232"/>
                    <a:pt x="984250" y="217632"/>
                    <a:pt x="1014845" y="0"/>
                  </a:cubicBezTo>
                  <a:close/>
                </a:path>
              </a:pathLst>
            </a:custGeom>
            <a:solidFill>
              <a:srgbClr val="4988C3">
                <a:alpha val="50000"/>
              </a:srgbClr>
            </a:solidFill>
            <a:ln>
              <a:solidFill>
                <a:srgbClr val="0D6ABA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18" name="직사각형 10">
              <a:extLst>
                <a:ext uri="{FF2B5EF4-FFF2-40B4-BE49-F238E27FC236}">
                  <a16:creationId xmlns:a16="http://schemas.microsoft.com/office/drawing/2014/main" id="{5EBB8730-9FF7-4284-8D04-432AB2E8651E}"/>
                </a:ext>
              </a:extLst>
            </p:cNvPr>
            <p:cNvSpPr/>
            <p:nvPr/>
          </p:nvSpPr>
          <p:spPr>
            <a:xfrm rot="4357939">
              <a:off x="5924238" y="2008680"/>
              <a:ext cx="2111362" cy="3887932"/>
            </a:xfrm>
            <a:custGeom>
              <a:avLst/>
              <a:gdLst>
                <a:gd name="connsiteX0" fmla="*/ 0 w 1080655"/>
                <a:gd name="connsiteY0" fmla="*/ 0 h 3888509"/>
                <a:gd name="connsiteX1" fmla="*/ 1080655 w 1080655"/>
                <a:gd name="connsiteY1" fmla="*/ 0 h 3888509"/>
                <a:gd name="connsiteX2" fmla="*/ 1080655 w 1080655"/>
                <a:gd name="connsiteY2" fmla="*/ 3888509 h 3888509"/>
                <a:gd name="connsiteX3" fmla="*/ 0 w 1080655"/>
                <a:gd name="connsiteY3" fmla="*/ 3888509 h 3888509"/>
                <a:gd name="connsiteX4" fmla="*/ 0 w 1080655"/>
                <a:gd name="connsiteY4" fmla="*/ 0 h 3888509"/>
                <a:gd name="connsiteX0" fmla="*/ 1014845 w 2095500"/>
                <a:gd name="connsiteY0" fmla="*/ 0 h 3888509"/>
                <a:gd name="connsiteX1" fmla="*/ 2095500 w 2095500"/>
                <a:gd name="connsiteY1" fmla="*/ 0 h 3888509"/>
                <a:gd name="connsiteX2" fmla="*/ 2095500 w 2095500"/>
                <a:gd name="connsiteY2" fmla="*/ 3888509 h 3888509"/>
                <a:gd name="connsiteX3" fmla="*/ 0 w 2095500"/>
                <a:gd name="connsiteY3" fmla="*/ 3259282 h 3888509"/>
                <a:gd name="connsiteX4" fmla="*/ 1014845 w 2095500"/>
                <a:gd name="connsiteY4" fmla="*/ 0 h 3888509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889000 w 2095500"/>
                <a:gd name="connsiteY2" fmla="*/ 3887932 h 3887932"/>
                <a:gd name="connsiteX3" fmla="*/ 0 w 2095500"/>
                <a:gd name="connsiteY3" fmla="*/ 3259282 h 3887932"/>
                <a:gd name="connsiteX4" fmla="*/ 1014845 w 2095500"/>
                <a:gd name="connsiteY4" fmla="*/ 0 h 3887932"/>
                <a:gd name="connsiteX0" fmla="*/ 1014845 w 2149270"/>
                <a:gd name="connsiteY0" fmla="*/ 0 h 3887932"/>
                <a:gd name="connsiteX1" fmla="*/ 2095500 w 2149270"/>
                <a:gd name="connsiteY1" fmla="*/ 0 h 3887932"/>
                <a:gd name="connsiteX2" fmla="*/ 2095500 w 2149270"/>
                <a:gd name="connsiteY2" fmla="*/ 3887932 h 3887932"/>
                <a:gd name="connsiteX3" fmla="*/ 889000 w 2149270"/>
                <a:gd name="connsiteY3" fmla="*/ 3887932 h 3887932"/>
                <a:gd name="connsiteX4" fmla="*/ 0 w 2149270"/>
                <a:gd name="connsiteY4" fmla="*/ 3259282 h 3887932"/>
                <a:gd name="connsiteX5" fmla="*/ 1014845 w 214927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905000 w 2095500"/>
                <a:gd name="connsiteY2" fmla="*/ 173528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1014845 w 2111363"/>
                <a:gd name="connsiteY5" fmla="*/ 0 h 3887932"/>
                <a:gd name="connsiteX0" fmla="*/ 1014845 w 2111363"/>
                <a:gd name="connsiteY0" fmla="*/ 0 h 4012529"/>
                <a:gd name="connsiteX1" fmla="*/ 2095500 w 2111363"/>
                <a:gd name="connsiteY1" fmla="*/ 0 h 4012529"/>
                <a:gd name="connsiteX2" fmla="*/ 1828800 w 2111363"/>
                <a:gd name="connsiteY2" fmla="*/ 2021032 h 4012529"/>
                <a:gd name="connsiteX3" fmla="*/ 889000 w 2111363"/>
                <a:gd name="connsiteY3" fmla="*/ 3887932 h 4012529"/>
                <a:gd name="connsiteX4" fmla="*/ 0 w 2111363"/>
                <a:gd name="connsiteY4" fmla="*/ 3259282 h 4012529"/>
                <a:gd name="connsiteX5" fmla="*/ 2111363 w 2111363"/>
                <a:gd name="connsiteY5" fmla="*/ 3887932 h 4012529"/>
                <a:gd name="connsiteX6" fmla="*/ 1014845 w 2111363"/>
                <a:gd name="connsiteY6" fmla="*/ 0 h 4012529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11363" h="3887932">
                  <a:moveTo>
                    <a:pt x="1014845" y="0"/>
                  </a:moveTo>
                  <a:lnTo>
                    <a:pt x="2095500" y="0"/>
                  </a:lnTo>
                  <a:cubicBezTo>
                    <a:pt x="2082800" y="217632"/>
                    <a:pt x="2228850" y="420832"/>
                    <a:pt x="1828800" y="2021032"/>
                  </a:cubicBezTo>
                  <a:cubicBezTo>
                    <a:pt x="1384300" y="3233882"/>
                    <a:pt x="1202267" y="3265632"/>
                    <a:pt x="889000" y="3887932"/>
                  </a:cubicBezTo>
                  <a:lnTo>
                    <a:pt x="0" y="3259282"/>
                  </a:lnTo>
                  <a:cubicBezTo>
                    <a:pt x="273050" y="2890982"/>
                    <a:pt x="431800" y="2636982"/>
                    <a:pt x="774700" y="1703532"/>
                  </a:cubicBezTo>
                  <a:cubicBezTo>
                    <a:pt x="1206500" y="192232"/>
                    <a:pt x="984250" y="217632"/>
                    <a:pt x="1014845" y="0"/>
                  </a:cubicBezTo>
                  <a:close/>
                </a:path>
              </a:pathLst>
            </a:custGeom>
            <a:solidFill>
              <a:srgbClr val="6998CD">
                <a:alpha val="50000"/>
              </a:srgbClr>
            </a:solidFill>
            <a:ln>
              <a:solidFill>
                <a:srgbClr val="0D6ABA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19" name="직사각형 10">
              <a:extLst>
                <a:ext uri="{FF2B5EF4-FFF2-40B4-BE49-F238E27FC236}">
                  <a16:creationId xmlns:a16="http://schemas.microsoft.com/office/drawing/2014/main" id="{56DDD8BA-921C-4FB3-B9AD-3C77EC1662E5}"/>
                </a:ext>
              </a:extLst>
            </p:cNvPr>
            <p:cNvSpPr/>
            <p:nvPr/>
          </p:nvSpPr>
          <p:spPr>
            <a:xfrm>
              <a:off x="5546737" y="2481118"/>
              <a:ext cx="2111363" cy="3887932"/>
            </a:xfrm>
            <a:custGeom>
              <a:avLst/>
              <a:gdLst>
                <a:gd name="connsiteX0" fmla="*/ 0 w 1080655"/>
                <a:gd name="connsiteY0" fmla="*/ 0 h 3888509"/>
                <a:gd name="connsiteX1" fmla="*/ 1080655 w 1080655"/>
                <a:gd name="connsiteY1" fmla="*/ 0 h 3888509"/>
                <a:gd name="connsiteX2" fmla="*/ 1080655 w 1080655"/>
                <a:gd name="connsiteY2" fmla="*/ 3888509 h 3888509"/>
                <a:gd name="connsiteX3" fmla="*/ 0 w 1080655"/>
                <a:gd name="connsiteY3" fmla="*/ 3888509 h 3888509"/>
                <a:gd name="connsiteX4" fmla="*/ 0 w 1080655"/>
                <a:gd name="connsiteY4" fmla="*/ 0 h 3888509"/>
                <a:gd name="connsiteX0" fmla="*/ 1014845 w 2095500"/>
                <a:gd name="connsiteY0" fmla="*/ 0 h 3888509"/>
                <a:gd name="connsiteX1" fmla="*/ 2095500 w 2095500"/>
                <a:gd name="connsiteY1" fmla="*/ 0 h 3888509"/>
                <a:gd name="connsiteX2" fmla="*/ 2095500 w 2095500"/>
                <a:gd name="connsiteY2" fmla="*/ 3888509 h 3888509"/>
                <a:gd name="connsiteX3" fmla="*/ 0 w 2095500"/>
                <a:gd name="connsiteY3" fmla="*/ 3259282 h 3888509"/>
                <a:gd name="connsiteX4" fmla="*/ 1014845 w 2095500"/>
                <a:gd name="connsiteY4" fmla="*/ 0 h 3888509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889000 w 2095500"/>
                <a:gd name="connsiteY2" fmla="*/ 3887932 h 3887932"/>
                <a:gd name="connsiteX3" fmla="*/ 0 w 2095500"/>
                <a:gd name="connsiteY3" fmla="*/ 3259282 h 3887932"/>
                <a:gd name="connsiteX4" fmla="*/ 1014845 w 2095500"/>
                <a:gd name="connsiteY4" fmla="*/ 0 h 3887932"/>
                <a:gd name="connsiteX0" fmla="*/ 1014845 w 2149270"/>
                <a:gd name="connsiteY0" fmla="*/ 0 h 3887932"/>
                <a:gd name="connsiteX1" fmla="*/ 2095500 w 2149270"/>
                <a:gd name="connsiteY1" fmla="*/ 0 h 3887932"/>
                <a:gd name="connsiteX2" fmla="*/ 2095500 w 2149270"/>
                <a:gd name="connsiteY2" fmla="*/ 3887932 h 3887932"/>
                <a:gd name="connsiteX3" fmla="*/ 889000 w 2149270"/>
                <a:gd name="connsiteY3" fmla="*/ 3887932 h 3887932"/>
                <a:gd name="connsiteX4" fmla="*/ 0 w 2149270"/>
                <a:gd name="connsiteY4" fmla="*/ 3259282 h 3887932"/>
                <a:gd name="connsiteX5" fmla="*/ 1014845 w 214927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905000 w 2095500"/>
                <a:gd name="connsiteY2" fmla="*/ 173528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1014845 w 2111363"/>
                <a:gd name="connsiteY5" fmla="*/ 0 h 3887932"/>
                <a:gd name="connsiteX0" fmla="*/ 1014845 w 2111363"/>
                <a:gd name="connsiteY0" fmla="*/ 0 h 4012529"/>
                <a:gd name="connsiteX1" fmla="*/ 2095500 w 2111363"/>
                <a:gd name="connsiteY1" fmla="*/ 0 h 4012529"/>
                <a:gd name="connsiteX2" fmla="*/ 1828800 w 2111363"/>
                <a:gd name="connsiteY2" fmla="*/ 2021032 h 4012529"/>
                <a:gd name="connsiteX3" fmla="*/ 889000 w 2111363"/>
                <a:gd name="connsiteY3" fmla="*/ 3887932 h 4012529"/>
                <a:gd name="connsiteX4" fmla="*/ 0 w 2111363"/>
                <a:gd name="connsiteY4" fmla="*/ 3259282 h 4012529"/>
                <a:gd name="connsiteX5" fmla="*/ 2111363 w 2111363"/>
                <a:gd name="connsiteY5" fmla="*/ 3887932 h 4012529"/>
                <a:gd name="connsiteX6" fmla="*/ 1014845 w 2111363"/>
                <a:gd name="connsiteY6" fmla="*/ 0 h 4012529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11363" h="3887932">
                  <a:moveTo>
                    <a:pt x="1014845" y="0"/>
                  </a:moveTo>
                  <a:lnTo>
                    <a:pt x="2095500" y="0"/>
                  </a:lnTo>
                  <a:cubicBezTo>
                    <a:pt x="2082800" y="217632"/>
                    <a:pt x="2228850" y="420832"/>
                    <a:pt x="1828800" y="2021032"/>
                  </a:cubicBezTo>
                  <a:cubicBezTo>
                    <a:pt x="1384300" y="3233882"/>
                    <a:pt x="1202267" y="3265632"/>
                    <a:pt x="889000" y="3887932"/>
                  </a:cubicBezTo>
                  <a:lnTo>
                    <a:pt x="0" y="3259282"/>
                  </a:lnTo>
                  <a:cubicBezTo>
                    <a:pt x="273050" y="2890982"/>
                    <a:pt x="431800" y="2636982"/>
                    <a:pt x="774700" y="1703532"/>
                  </a:cubicBezTo>
                  <a:cubicBezTo>
                    <a:pt x="1206500" y="192232"/>
                    <a:pt x="984250" y="217632"/>
                    <a:pt x="1014845" y="0"/>
                  </a:cubicBezTo>
                  <a:close/>
                </a:path>
              </a:pathLst>
            </a:custGeom>
            <a:solidFill>
              <a:srgbClr val="86A9D6">
                <a:alpha val="50000"/>
              </a:srgbClr>
            </a:solidFill>
            <a:ln>
              <a:solidFill>
                <a:srgbClr val="0D6ABA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20" name="타원 19">
              <a:extLst>
                <a:ext uri="{FF2B5EF4-FFF2-40B4-BE49-F238E27FC236}">
                  <a16:creationId xmlns:a16="http://schemas.microsoft.com/office/drawing/2014/main" id="{41DA6AF5-D451-4B67-B02C-5F8591181C69}"/>
                </a:ext>
              </a:extLst>
            </p:cNvPr>
            <p:cNvSpPr/>
            <p:nvPr/>
          </p:nvSpPr>
          <p:spPr>
            <a:xfrm>
              <a:off x="8337071" y="1139401"/>
              <a:ext cx="1447800" cy="1447800"/>
            </a:xfrm>
            <a:prstGeom prst="ellipse">
              <a:avLst/>
            </a:prstGeom>
            <a:solidFill>
              <a:srgbClr val="86A9D6">
                <a:alpha val="50000"/>
              </a:srgbClr>
            </a:solidFill>
            <a:ln>
              <a:solidFill>
                <a:srgbClr val="0D6ABA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</p:grpSp>
      <p:pic>
        <p:nvPicPr>
          <p:cNvPr id="7" name="그림 6">
            <a:extLst>
              <a:ext uri="{FF2B5EF4-FFF2-40B4-BE49-F238E27FC236}">
                <a16:creationId xmlns:a16="http://schemas.microsoft.com/office/drawing/2014/main" id="{3747DD0B-DD14-45CF-B851-A2FA7F4701E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72" t="42500" r="39704" b="42592"/>
          <a:stretch/>
        </p:blipFill>
        <p:spPr>
          <a:xfrm>
            <a:off x="10295195" y="6161193"/>
            <a:ext cx="528045" cy="541499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ABC2644D-FB7E-4B33-ACDF-608D07465B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18" t="26852" r="4084" b="28703"/>
          <a:stretch/>
        </p:blipFill>
        <p:spPr>
          <a:xfrm>
            <a:off x="10983860" y="6191250"/>
            <a:ext cx="793750" cy="508000"/>
          </a:xfrm>
          <a:prstGeom prst="rect">
            <a:avLst/>
          </a:prstGeom>
        </p:spPr>
      </p:pic>
      <p:pic>
        <p:nvPicPr>
          <p:cNvPr id="1026" name="Picture 2" descr="http://creative.re.kr/wp-content/uploads/2021/08/ginuecenter.png">
            <a:extLst>
              <a:ext uri="{FF2B5EF4-FFF2-40B4-BE49-F238E27FC236}">
                <a16:creationId xmlns:a16="http://schemas.microsoft.com/office/drawing/2014/main" id="{A3E1CBAC-2CA7-4E81-8371-060A070AF5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820" y="6162675"/>
            <a:ext cx="1735802" cy="48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타원 20">
            <a:extLst>
              <a:ext uri="{FF2B5EF4-FFF2-40B4-BE49-F238E27FC236}">
                <a16:creationId xmlns:a16="http://schemas.microsoft.com/office/drawing/2014/main" id="{CC18D20F-7370-47E6-9FBD-C50D896919AF}"/>
              </a:ext>
            </a:extLst>
          </p:cNvPr>
          <p:cNvSpPr/>
          <p:nvPr/>
        </p:nvSpPr>
        <p:spPr>
          <a:xfrm>
            <a:off x="5105400" y="-867201"/>
            <a:ext cx="1981200" cy="1981200"/>
          </a:xfrm>
          <a:prstGeom prst="ellipse">
            <a:avLst/>
          </a:prstGeom>
          <a:solidFill>
            <a:srgbClr val="F181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FF6B874-F36A-4EE8-839D-D4BCFEAACF86}"/>
              </a:ext>
            </a:extLst>
          </p:cNvPr>
          <p:cNvSpPr txBox="1"/>
          <p:nvPr/>
        </p:nvSpPr>
        <p:spPr>
          <a:xfrm flipH="1">
            <a:off x="5286375" y="199599"/>
            <a:ext cx="16192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000" b="0" i="0" u="none" strike="noStrike" kern="1200" cap="none" spc="-150" normalizeH="0" baseline="0" noProof="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나눔스퀘어라운드 Bold" panose="020B0600000101010101" pitchFamily="50" charset="-127"/>
                <a:ea typeface="나눔스퀘어라운드 Bold" panose="020B0600000101010101" pitchFamily="50" charset="-127"/>
                <a:cs typeface="+mn-cs"/>
              </a:rPr>
              <a:t>CCI</a:t>
            </a:r>
            <a:br>
              <a:rPr kumimoji="0" lang="en-US" altLang="ko-KR" sz="2000" b="0" i="0" u="none" strike="noStrike" kern="1200" cap="none" spc="-150" normalizeH="0" baseline="0" noProof="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나눔스퀘어라운드 Bold" panose="020B0600000101010101" pitchFamily="50" charset="-127"/>
                <a:ea typeface="나눔스퀘어라운드 Bold" panose="020B0600000101010101" pitchFamily="50" charset="-127"/>
                <a:cs typeface="+mn-cs"/>
              </a:rPr>
            </a:br>
            <a:r>
              <a:rPr kumimoji="0" lang="ko-KR" altLang="en-US" sz="2000" b="0" i="0" u="none" strike="noStrike" kern="1200" cap="none" spc="-150" normalizeH="0" baseline="0" noProof="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나눔스퀘어라운드 Bold" panose="020B0600000101010101" pitchFamily="50" charset="-127"/>
                <a:ea typeface="나눔스퀘어라운드 Bold" panose="020B0600000101010101" pitchFamily="50" charset="-127"/>
                <a:cs typeface="+mn-cs"/>
              </a:rPr>
              <a:t>프로그램</a:t>
            </a:r>
          </a:p>
        </p:txBody>
      </p:sp>
      <p:grpSp>
        <p:nvGrpSpPr>
          <p:cNvPr id="25" name="그룹 24">
            <a:extLst>
              <a:ext uri="{FF2B5EF4-FFF2-40B4-BE49-F238E27FC236}">
                <a16:creationId xmlns:a16="http://schemas.microsoft.com/office/drawing/2014/main" id="{10AE39DA-CA67-4289-BBB7-510E75F70099}"/>
              </a:ext>
            </a:extLst>
          </p:cNvPr>
          <p:cNvGrpSpPr/>
          <p:nvPr/>
        </p:nvGrpSpPr>
        <p:grpSpPr>
          <a:xfrm>
            <a:off x="11196789" y="1656163"/>
            <a:ext cx="3650013" cy="4019503"/>
            <a:chOff x="5035953" y="1139401"/>
            <a:chExt cx="4748918" cy="5229649"/>
          </a:xfrm>
        </p:grpSpPr>
        <p:sp>
          <p:nvSpPr>
            <p:cNvPr id="26" name="직사각형 10">
              <a:extLst>
                <a:ext uri="{FF2B5EF4-FFF2-40B4-BE49-F238E27FC236}">
                  <a16:creationId xmlns:a16="http://schemas.microsoft.com/office/drawing/2014/main" id="{D4AE8B7D-9074-4674-98BA-9A044EB67A84}"/>
                </a:ext>
              </a:extLst>
            </p:cNvPr>
            <p:cNvSpPr/>
            <p:nvPr/>
          </p:nvSpPr>
          <p:spPr>
            <a:xfrm rot="8713265">
              <a:off x="6491927" y="2218229"/>
              <a:ext cx="2111363" cy="3887932"/>
            </a:xfrm>
            <a:custGeom>
              <a:avLst/>
              <a:gdLst>
                <a:gd name="connsiteX0" fmla="*/ 0 w 1080655"/>
                <a:gd name="connsiteY0" fmla="*/ 0 h 3888509"/>
                <a:gd name="connsiteX1" fmla="*/ 1080655 w 1080655"/>
                <a:gd name="connsiteY1" fmla="*/ 0 h 3888509"/>
                <a:gd name="connsiteX2" fmla="*/ 1080655 w 1080655"/>
                <a:gd name="connsiteY2" fmla="*/ 3888509 h 3888509"/>
                <a:gd name="connsiteX3" fmla="*/ 0 w 1080655"/>
                <a:gd name="connsiteY3" fmla="*/ 3888509 h 3888509"/>
                <a:gd name="connsiteX4" fmla="*/ 0 w 1080655"/>
                <a:gd name="connsiteY4" fmla="*/ 0 h 3888509"/>
                <a:gd name="connsiteX0" fmla="*/ 1014845 w 2095500"/>
                <a:gd name="connsiteY0" fmla="*/ 0 h 3888509"/>
                <a:gd name="connsiteX1" fmla="*/ 2095500 w 2095500"/>
                <a:gd name="connsiteY1" fmla="*/ 0 h 3888509"/>
                <a:gd name="connsiteX2" fmla="*/ 2095500 w 2095500"/>
                <a:gd name="connsiteY2" fmla="*/ 3888509 h 3888509"/>
                <a:gd name="connsiteX3" fmla="*/ 0 w 2095500"/>
                <a:gd name="connsiteY3" fmla="*/ 3259282 h 3888509"/>
                <a:gd name="connsiteX4" fmla="*/ 1014845 w 2095500"/>
                <a:gd name="connsiteY4" fmla="*/ 0 h 3888509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889000 w 2095500"/>
                <a:gd name="connsiteY2" fmla="*/ 3887932 h 3887932"/>
                <a:gd name="connsiteX3" fmla="*/ 0 w 2095500"/>
                <a:gd name="connsiteY3" fmla="*/ 3259282 h 3887932"/>
                <a:gd name="connsiteX4" fmla="*/ 1014845 w 2095500"/>
                <a:gd name="connsiteY4" fmla="*/ 0 h 3887932"/>
                <a:gd name="connsiteX0" fmla="*/ 1014845 w 2149270"/>
                <a:gd name="connsiteY0" fmla="*/ 0 h 3887932"/>
                <a:gd name="connsiteX1" fmla="*/ 2095500 w 2149270"/>
                <a:gd name="connsiteY1" fmla="*/ 0 h 3887932"/>
                <a:gd name="connsiteX2" fmla="*/ 2095500 w 2149270"/>
                <a:gd name="connsiteY2" fmla="*/ 3887932 h 3887932"/>
                <a:gd name="connsiteX3" fmla="*/ 889000 w 2149270"/>
                <a:gd name="connsiteY3" fmla="*/ 3887932 h 3887932"/>
                <a:gd name="connsiteX4" fmla="*/ 0 w 2149270"/>
                <a:gd name="connsiteY4" fmla="*/ 3259282 h 3887932"/>
                <a:gd name="connsiteX5" fmla="*/ 1014845 w 214927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905000 w 2095500"/>
                <a:gd name="connsiteY2" fmla="*/ 173528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1014845 w 2111363"/>
                <a:gd name="connsiteY5" fmla="*/ 0 h 3887932"/>
                <a:gd name="connsiteX0" fmla="*/ 1014845 w 2111363"/>
                <a:gd name="connsiteY0" fmla="*/ 0 h 4012529"/>
                <a:gd name="connsiteX1" fmla="*/ 2095500 w 2111363"/>
                <a:gd name="connsiteY1" fmla="*/ 0 h 4012529"/>
                <a:gd name="connsiteX2" fmla="*/ 1828800 w 2111363"/>
                <a:gd name="connsiteY2" fmla="*/ 2021032 h 4012529"/>
                <a:gd name="connsiteX3" fmla="*/ 889000 w 2111363"/>
                <a:gd name="connsiteY3" fmla="*/ 3887932 h 4012529"/>
                <a:gd name="connsiteX4" fmla="*/ 0 w 2111363"/>
                <a:gd name="connsiteY4" fmla="*/ 3259282 h 4012529"/>
                <a:gd name="connsiteX5" fmla="*/ 2111363 w 2111363"/>
                <a:gd name="connsiteY5" fmla="*/ 3887932 h 4012529"/>
                <a:gd name="connsiteX6" fmla="*/ 1014845 w 2111363"/>
                <a:gd name="connsiteY6" fmla="*/ 0 h 4012529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11363" h="3887932">
                  <a:moveTo>
                    <a:pt x="1014845" y="0"/>
                  </a:moveTo>
                  <a:lnTo>
                    <a:pt x="2095500" y="0"/>
                  </a:lnTo>
                  <a:cubicBezTo>
                    <a:pt x="2082800" y="217632"/>
                    <a:pt x="2228850" y="420832"/>
                    <a:pt x="1828800" y="2021032"/>
                  </a:cubicBezTo>
                  <a:cubicBezTo>
                    <a:pt x="1384300" y="3233882"/>
                    <a:pt x="1202267" y="3265632"/>
                    <a:pt x="889000" y="3887932"/>
                  </a:cubicBezTo>
                  <a:lnTo>
                    <a:pt x="0" y="3259282"/>
                  </a:lnTo>
                  <a:cubicBezTo>
                    <a:pt x="273050" y="2890982"/>
                    <a:pt x="431800" y="2636982"/>
                    <a:pt x="774700" y="1703532"/>
                  </a:cubicBezTo>
                  <a:cubicBezTo>
                    <a:pt x="1206500" y="192232"/>
                    <a:pt x="984250" y="217632"/>
                    <a:pt x="1014845" y="0"/>
                  </a:cubicBezTo>
                  <a:close/>
                </a:path>
              </a:pathLst>
            </a:custGeom>
            <a:solidFill>
              <a:srgbClr val="4988C3">
                <a:alpha val="50000"/>
              </a:srgbClr>
            </a:solidFill>
            <a:ln>
              <a:solidFill>
                <a:srgbClr val="0D6ABA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27" name="직사각형 10">
              <a:extLst>
                <a:ext uri="{FF2B5EF4-FFF2-40B4-BE49-F238E27FC236}">
                  <a16:creationId xmlns:a16="http://schemas.microsoft.com/office/drawing/2014/main" id="{20BABC14-7EE1-40CE-980C-506F881DD572}"/>
                </a:ext>
              </a:extLst>
            </p:cNvPr>
            <p:cNvSpPr/>
            <p:nvPr/>
          </p:nvSpPr>
          <p:spPr>
            <a:xfrm rot="4357939">
              <a:off x="5924238" y="2008680"/>
              <a:ext cx="2111362" cy="3887932"/>
            </a:xfrm>
            <a:custGeom>
              <a:avLst/>
              <a:gdLst>
                <a:gd name="connsiteX0" fmla="*/ 0 w 1080655"/>
                <a:gd name="connsiteY0" fmla="*/ 0 h 3888509"/>
                <a:gd name="connsiteX1" fmla="*/ 1080655 w 1080655"/>
                <a:gd name="connsiteY1" fmla="*/ 0 h 3888509"/>
                <a:gd name="connsiteX2" fmla="*/ 1080655 w 1080655"/>
                <a:gd name="connsiteY2" fmla="*/ 3888509 h 3888509"/>
                <a:gd name="connsiteX3" fmla="*/ 0 w 1080655"/>
                <a:gd name="connsiteY3" fmla="*/ 3888509 h 3888509"/>
                <a:gd name="connsiteX4" fmla="*/ 0 w 1080655"/>
                <a:gd name="connsiteY4" fmla="*/ 0 h 3888509"/>
                <a:gd name="connsiteX0" fmla="*/ 1014845 w 2095500"/>
                <a:gd name="connsiteY0" fmla="*/ 0 h 3888509"/>
                <a:gd name="connsiteX1" fmla="*/ 2095500 w 2095500"/>
                <a:gd name="connsiteY1" fmla="*/ 0 h 3888509"/>
                <a:gd name="connsiteX2" fmla="*/ 2095500 w 2095500"/>
                <a:gd name="connsiteY2" fmla="*/ 3888509 h 3888509"/>
                <a:gd name="connsiteX3" fmla="*/ 0 w 2095500"/>
                <a:gd name="connsiteY3" fmla="*/ 3259282 h 3888509"/>
                <a:gd name="connsiteX4" fmla="*/ 1014845 w 2095500"/>
                <a:gd name="connsiteY4" fmla="*/ 0 h 3888509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889000 w 2095500"/>
                <a:gd name="connsiteY2" fmla="*/ 3887932 h 3887932"/>
                <a:gd name="connsiteX3" fmla="*/ 0 w 2095500"/>
                <a:gd name="connsiteY3" fmla="*/ 3259282 h 3887932"/>
                <a:gd name="connsiteX4" fmla="*/ 1014845 w 2095500"/>
                <a:gd name="connsiteY4" fmla="*/ 0 h 3887932"/>
                <a:gd name="connsiteX0" fmla="*/ 1014845 w 2149270"/>
                <a:gd name="connsiteY0" fmla="*/ 0 h 3887932"/>
                <a:gd name="connsiteX1" fmla="*/ 2095500 w 2149270"/>
                <a:gd name="connsiteY1" fmla="*/ 0 h 3887932"/>
                <a:gd name="connsiteX2" fmla="*/ 2095500 w 2149270"/>
                <a:gd name="connsiteY2" fmla="*/ 3887932 h 3887932"/>
                <a:gd name="connsiteX3" fmla="*/ 889000 w 2149270"/>
                <a:gd name="connsiteY3" fmla="*/ 3887932 h 3887932"/>
                <a:gd name="connsiteX4" fmla="*/ 0 w 2149270"/>
                <a:gd name="connsiteY4" fmla="*/ 3259282 h 3887932"/>
                <a:gd name="connsiteX5" fmla="*/ 1014845 w 214927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905000 w 2095500"/>
                <a:gd name="connsiteY2" fmla="*/ 173528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1014845 w 2111363"/>
                <a:gd name="connsiteY5" fmla="*/ 0 h 3887932"/>
                <a:gd name="connsiteX0" fmla="*/ 1014845 w 2111363"/>
                <a:gd name="connsiteY0" fmla="*/ 0 h 4012529"/>
                <a:gd name="connsiteX1" fmla="*/ 2095500 w 2111363"/>
                <a:gd name="connsiteY1" fmla="*/ 0 h 4012529"/>
                <a:gd name="connsiteX2" fmla="*/ 1828800 w 2111363"/>
                <a:gd name="connsiteY2" fmla="*/ 2021032 h 4012529"/>
                <a:gd name="connsiteX3" fmla="*/ 889000 w 2111363"/>
                <a:gd name="connsiteY3" fmla="*/ 3887932 h 4012529"/>
                <a:gd name="connsiteX4" fmla="*/ 0 w 2111363"/>
                <a:gd name="connsiteY4" fmla="*/ 3259282 h 4012529"/>
                <a:gd name="connsiteX5" fmla="*/ 2111363 w 2111363"/>
                <a:gd name="connsiteY5" fmla="*/ 3887932 h 4012529"/>
                <a:gd name="connsiteX6" fmla="*/ 1014845 w 2111363"/>
                <a:gd name="connsiteY6" fmla="*/ 0 h 4012529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11363" h="3887932">
                  <a:moveTo>
                    <a:pt x="1014845" y="0"/>
                  </a:moveTo>
                  <a:lnTo>
                    <a:pt x="2095500" y="0"/>
                  </a:lnTo>
                  <a:cubicBezTo>
                    <a:pt x="2082800" y="217632"/>
                    <a:pt x="2228850" y="420832"/>
                    <a:pt x="1828800" y="2021032"/>
                  </a:cubicBezTo>
                  <a:cubicBezTo>
                    <a:pt x="1384300" y="3233882"/>
                    <a:pt x="1202267" y="3265632"/>
                    <a:pt x="889000" y="3887932"/>
                  </a:cubicBezTo>
                  <a:lnTo>
                    <a:pt x="0" y="3259282"/>
                  </a:lnTo>
                  <a:cubicBezTo>
                    <a:pt x="273050" y="2890982"/>
                    <a:pt x="431800" y="2636982"/>
                    <a:pt x="774700" y="1703532"/>
                  </a:cubicBezTo>
                  <a:cubicBezTo>
                    <a:pt x="1206500" y="192232"/>
                    <a:pt x="984250" y="217632"/>
                    <a:pt x="1014845" y="0"/>
                  </a:cubicBezTo>
                  <a:close/>
                </a:path>
              </a:pathLst>
            </a:custGeom>
            <a:solidFill>
              <a:srgbClr val="6998CD">
                <a:alpha val="50000"/>
              </a:srgbClr>
            </a:solidFill>
            <a:ln>
              <a:solidFill>
                <a:srgbClr val="0D6ABA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28" name="직사각형 10">
              <a:extLst>
                <a:ext uri="{FF2B5EF4-FFF2-40B4-BE49-F238E27FC236}">
                  <a16:creationId xmlns:a16="http://schemas.microsoft.com/office/drawing/2014/main" id="{3CB57491-A65A-4210-81DC-5EE6A662B78C}"/>
                </a:ext>
              </a:extLst>
            </p:cNvPr>
            <p:cNvSpPr/>
            <p:nvPr/>
          </p:nvSpPr>
          <p:spPr>
            <a:xfrm>
              <a:off x="5546737" y="2481118"/>
              <a:ext cx="2111363" cy="3887932"/>
            </a:xfrm>
            <a:custGeom>
              <a:avLst/>
              <a:gdLst>
                <a:gd name="connsiteX0" fmla="*/ 0 w 1080655"/>
                <a:gd name="connsiteY0" fmla="*/ 0 h 3888509"/>
                <a:gd name="connsiteX1" fmla="*/ 1080655 w 1080655"/>
                <a:gd name="connsiteY1" fmla="*/ 0 h 3888509"/>
                <a:gd name="connsiteX2" fmla="*/ 1080655 w 1080655"/>
                <a:gd name="connsiteY2" fmla="*/ 3888509 h 3888509"/>
                <a:gd name="connsiteX3" fmla="*/ 0 w 1080655"/>
                <a:gd name="connsiteY3" fmla="*/ 3888509 h 3888509"/>
                <a:gd name="connsiteX4" fmla="*/ 0 w 1080655"/>
                <a:gd name="connsiteY4" fmla="*/ 0 h 3888509"/>
                <a:gd name="connsiteX0" fmla="*/ 1014845 w 2095500"/>
                <a:gd name="connsiteY0" fmla="*/ 0 h 3888509"/>
                <a:gd name="connsiteX1" fmla="*/ 2095500 w 2095500"/>
                <a:gd name="connsiteY1" fmla="*/ 0 h 3888509"/>
                <a:gd name="connsiteX2" fmla="*/ 2095500 w 2095500"/>
                <a:gd name="connsiteY2" fmla="*/ 3888509 h 3888509"/>
                <a:gd name="connsiteX3" fmla="*/ 0 w 2095500"/>
                <a:gd name="connsiteY3" fmla="*/ 3259282 h 3888509"/>
                <a:gd name="connsiteX4" fmla="*/ 1014845 w 2095500"/>
                <a:gd name="connsiteY4" fmla="*/ 0 h 3888509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889000 w 2095500"/>
                <a:gd name="connsiteY2" fmla="*/ 3887932 h 3887932"/>
                <a:gd name="connsiteX3" fmla="*/ 0 w 2095500"/>
                <a:gd name="connsiteY3" fmla="*/ 3259282 h 3887932"/>
                <a:gd name="connsiteX4" fmla="*/ 1014845 w 2095500"/>
                <a:gd name="connsiteY4" fmla="*/ 0 h 3887932"/>
                <a:gd name="connsiteX0" fmla="*/ 1014845 w 2149270"/>
                <a:gd name="connsiteY0" fmla="*/ 0 h 3887932"/>
                <a:gd name="connsiteX1" fmla="*/ 2095500 w 2149270"/>
                <a:gd name="connsiteY1" fmla="*/ 0 h 3887932"/>
                <a:gd name="connsiteX2" fmla="*/ 2095500 w 2149270"/>
                <a:gd name="connsiteY2" fmla="*/ 3887932 h 3887932"/>
                <a:gd name="connsiteX3" fmla="*/ 889000 w 2149270"/>
                <a:gd name="connsiteY3" fmla="*/ 3887932 h 3887932"/>
                <a:gd name="connsiteX4" fmla="*/ 0 w 2149270"/>
                <a:gd name="connsiteY4" fmla="*/ 3259282 h 3887932"/>
                <a:gd name="connsiteX5" fmla="*/ 1014845 w 214927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905000 w 2095500"/>
                <a:gd name="connsiteY2" fmla="*/ 173528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1014845 w 2111363"/>
                <a:gd name="connsiteY5" fmla="*/ 0 h 3887932"/>
                <a:gd name="connsiteX0" fmla="*/ 1014845 w 2111363"/>
                <a:gd name="connsiteY0" fmla="*/ 0 h 4012529"/>
                <a:gd name="connsiteX1" fmla="*/ 2095500 w 2111363"/>
                <a:gd name="connsiteY1" fmla="*/ 0 h 4012529"/>
                <a:gd name="connsiteX2" fmla="*/ 1828800 w 2111363"/>
                <a:gd name="connsiteY2" fmla="*/ 2021032 h 4012529"/>
                <a:gd name="connsiteX3" fmla="*/ 889000 w 2111363"/>
                <a:gd name="connsiteY3" fmla="*/ 3887932 h 4012529"/>
                <a:gd name="connsiteX4" fmla="*/ 0 w 2111363"/>
                <a:gd name="connsiteY4" fmla="*/ 3259282 h 4012529"/>
                <a:gd name="connsiteX5" fmla="*/ 2111363 w 2111363"/>
                <a:gd name="connsiteY5" fmla="*/ 3887932 h 4012529"/>
                <a:gd name="connsiteX6" fmla="*/ 1014845 w 2111363"/>
                <a:gd name="connsiteY6" fmla="*/ 0 h 4012529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11363" h="3887932">
                  <a:moveTo>
                    <a:pt x="1014845" y="0"/>
                  </a:moveTo>
                  <a:lnTo>
                    <a:pt x="2095500" y="0"/>
                  </a:lnTo>
                  <a:cubicBezTo>
                    <a:pt x="2082800" y="217632"/>
                    <a:pt x="2228850" y="420832"/>
                    <a:pt x="1828800" y="2021032"/>
                  </a:cubicBezTo>
                  <a:cubicBezTo>
                    <a:pt x="1384300" y="3233882"/>
                    <a:pt x="1202267" y="3265632"/>
                    <a:pt x="889000" y="3887932"/>
                  </a:cubicBezTo>
                  <a:lnTo>
                    <a:pt x="0" y="3259282"/>
                  </a:lnTo>
                  <a:cubicBezTo>
                    <a:pt x="273050" y="2890982"/>
                    <a:pt x="431800" y="2636982"/>
                    <a:pt x="774700" y="1703532"/>
                  </a:cubicBezTo>
                  <a:cubicBezTo>
                    <a:pt x="1206500" y="192232"/>
                    <a:pt x="984250" y="217632"/>
                    <a:pt x="1014845" y="0"/>
                  </a:cubicBezTo>
                  <a:close/>
                </a:path>
              </a:pathLst>
            </a:custGeom>
            <a:solidFill>
              <a:srgbClr val="86A9D6">
                <a:alpha val="50000"/>
              </a:srgbClr>
            </a:solidFill>
            <a:ln>
              <a:solidFill>
                <a:srgbClr val="0D6ABA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29" name="타원 28">
              <a:extLst>
                <a:ext uri="{FF2B5EF4-FFF2-40B4-BE49-F238E27FC236}">
                  <a16:creationId xmlns:a16="http://schemas.microsoft.com/office/drawing/2014/main" id="{1898A6DF-4806-45B7-8F9F-861959E5108E}"/>
                </a:ext>
              </a:extLst>
            </p:cNvPr>
            <p:cNvSpPr/>
            <p:nvPr/>
          </p:nvSpPr>
          <p:spPr>
            <a:xfrm>
              <a:off x="8337071" y="1139401"/>
              <a:ext cx="1447800" cy="1447800"/>
            </a:xfrm>
            <a:prstGeom prst="ellipse">
              <a:avLst/>
            </a:prstGeom>
            <a:solidFill>
              <a:srgbClr val="86A9D6">
                <a:alpha val="50000"/>
              </a:srgbClr>
            </a:solidFill>
            <a:ln>
              <a:solidFill>
                <a:srgbClr val="0D6ABA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</p:grpSp>
      <p:sp>
        <p:nvSpPr>
          <p:cNvPr id="30" name="타원 29">
            <a:extLst>
              <a:ext uri="{FF2B5EF4-FFF2-40B4-BE49-F238E27FC236}">
                <a16:creationId xmlns:a16="http://schemas.microsoft.com/office/drawing/2014/main" id="{D0BADAD2-7ADF-4B83-815D-A9EF8C73FEA7}"/>
              </a:ext>
            </a:extLst>
          </p:cNvPr>
          <p:cNvSpPr/>
          <p:nvPr/>
        </p:nvSpPr>
        <p:spPr>
          <a:xfrm>
            <a:off x="8901850" y="2081456"/>
            <a:ext cx="1112777" cy="1112778"/>
          </a:xfrm>
          <a:prstGeom prst="ellipse">
            <a:avLst/>
          </a:prstGeom>
          <a:solidFill>
            <a:srgbClr val="86A9D6">
              <a:alpha val="50000"/>
            </a:srgbClr>
          </a:solidFill>
          <a:ln>
            <a:solidFill>
              <a:srgbClr val="0D6ABA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D1B82B4-03BE-48A4-BAE3-F4858170F123}"/>
              </a:ext>
            </a:extLst>
          </p:cNvPr>
          <p:cNvSpPr txBox="1"/>
          <p:nvPr/>
        </p:nvSpPr>
        <p:spPr>
          <a:xfrm>
            <a:off x="1879950" y="2383201"/>
            <a:ext cx="8432116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5400" b="0" i="0" u="none" strike="noStrike" kern="1200" cap="none" spc="-150" normalizeH="0" baseline="0" noProof="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prstClr val="white"/>
                </a:solidFill>
                <a:effectLst>
                  <a:glow rad="63500">
                    <a:srgbClr val="5B9BD5">
                      <a:satMod val="175000"/>
                      <a:alpha val="40000"/>
                    </a:srgbClr>
                  </a:glow>
                </a:effectLst>
                <a:uLnTx/>
                <a:uFillTx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  <a:cs typeface="+mn-cs"/>
              </a:rPr>
              <a:t>감정분석을 통해 </a:t>
            </a:r>
            <a:endParaRPr kumimoji="0" lang="en-US" altLang="ko-KR" sz="5400" b="0" i="0" u="none" strike="noStrike" kern="1200" cap="none" spc="-150" normalizeH="0" baseline="0" noProof="0" dirty="0">
              <a:ln>
                <a:solidFill>
                  <a:srgbClr val="0D6ABA">
                    <a:alpha val="0"/>
                  </a:srgbClr>
                </a:solidFill>
              </a:ln>
              <a:solidFill>
                <a:prstClr val="white"/>
              </a:solidFill>
              <a:effectLst>
                <a:glow rad="63500">
                  <a:srgbClr val="5B9BD5">
                    <a:satMod val="175000"/>
                    <a:alpha val="40000"/>
                  </a:srgbClr>
                </a:glow>
              </a:effectLst>
              <a:uLnTx/>
              <a:uFillTx/>
              <a:latin typeface="나눔스퀘어라운드 ExtraBold" panose="020B0600000101010101" pitchFamily="50" charset="-127"/>
              <a:ea typeface="나눔스퀘어라운드 ExtraBold" panose="020B0600000101010101" pitchFamily="50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5400" b="0" i="0" u="none" strike="noStrike" kern="1200" cap="none" spc="-150" normalizeH="0" baseline="0" noProof="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prstClr val="white"/>
                </a:solidFill>
                <a:effectLst>
                  <a:glow rad="63500">
                    <a:srgbClr val="5B9BD5">
                      <a:satMod val="175000"/>
                      <a:alpha val="40000"/>
                    </a:srgbClr>
                  </a:glow>
                </a:effectLst>
                <a:uLnTx/>
                <a:uFillTx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  <a:cs typeface="+mn-cs"/>
              </a:rPr>
              <a:t>현대인의 햄릿증후군 극복하기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DE7C770-EAAE-42A4-BA29-8B14AA2298AA}"/>
              </a:ext>
            </a:extLst>
          </p:cNvPr>
          <p:cNvSpPr txBox="1"/>
          <p:nvPr/>
        </p:nvSpPr>
        <p:spPr>
          <a:xfrm>
            <a:off x="5428990" y="6237848"/>
            <a:ext cx="13340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600" b="0" i="0" u="none" strike="noStrike" kern="1200" cap="none" spc="-150" normalizeH="0" baseline="0" noProof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effectLst/>
                <a:uLnTx/>
                <a:uFillTx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  <a:cs typeface="+mn-cs"/>
              </a:rPr>
              <a:t>중학교 </a:t>
            </a:r>
            <a:r>
              <a:rPr kumimoji="0" lang="en-US" altLang="ko-KR" sz="1600" b="0" i="0" u="none" strike="noStrike" kern="1200" cap="none" spc="-150" normalizeH="0" baseline="0" noProof="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effectLst/>
                <a:uLnTx/>
                <a:uFillTx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  <a:cs typeface="+mn-cs"/>
              </a:rPr>
              <a:t>1-3</a:t>
            </a:r>
            <a:r>
              <a:rPr kumimoji="0" lang="ko-KR" altLang="en-US" sz="1600" b="0" i="0" u="none" strike="noStrike" kern="1200" cap="none" spc="-150" normalizeH="0" baseline="0" noProof="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effectLst/>
                <a:uLnTx/>
                <a:uFillTx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  <a:cs typeface="+mn-cs"/>
              </a:rPr>
              <a:t>학년</a:t>
            </a:r>
          </a:p>
        </p:txBody>
      </p:sp>
      <p:sp>
        <p:nvSpPr>
          <p:cNvPr id="32" name="타원 31">
            <a:extLst>
              <a:ext uri="{FF2B5EF4-FFF2-40B4-BE49-F238E27FC236}">
                <a16:creationId xmlns:a16="http://schemas.microsoft.com/office/drawing/2014/main" id="{8F2F2391-B0FC-4BF9-84C0-9359F6BA47D8}"/>
              </a:ext>
            </a:extLst>
          </p:cNvPr>
          <p:cNvSpPr/>
          <p:nvPr/>
        </p:nvSpPr>
        <p:spPr>
          <a:xfrm>
            <a:off x="3973152" y="2257084"/>
            <a:ext cx="152400" cy="152400"/>
          </a:xfrm>
          <a:prstGeom prst="ellipse">
            <a:avLst/>
          </a:prstGeom>
          <a:solidFill>
            <a:srgbClr val="F181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33" name="타원 32">
            <a:extLst>
              <a:ext uri="{FF2B5EF4-FFF2-40B4-BE49-F238E27FC236}">
                <a16:creationId xmlns:a16="http://schemas.microsoft.com/office/drawing/2014/main" id="{29EE9B6A-770C-493A-B104-38D6F06C88CD}"/>
              </a:ext>
            </a:extLst>
          </p:cNvPr>
          <p:cNvSpPr/>
          <p:nvPr/>
        </p:nvSpPr>
        <p:spPr>
          <a:xfrm>
            <a:off x="4531952" y="2257084"/>
            <a:ext cx="152400" cy="152400"/>
          </a:xfrm>
          <a:prstGeom prst="ellipse">
            <a:avLst/>
          </a:prstGeom>
          <a:solidFill>
            <a:srgbClr val="F181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34" name="타원 33">
            <a:extLst>
              <a:ext uri="{FF2B5EF4-FFF2-40B4-BE49-F238E27FC236}">
                <a16:creationId xmlns:a16="http://schemas.microsoft.com/office/drawing/2014/main" id="{A9CBB846-007D-4486-B8CE-7463AFEFF3B4}"/>
              </a:ext>
            </a:extLst>
          </p:cNvPr>
          <p:cNvSpPr/>
          <p:nvPr/>
        </p:nvSpPr>
        <p:spPr>
          <a:xfrm>
            <a:off x="5313002" y="2257084"/>
            <a:ext cx="152400" cy="152400"/>
          </a:xfrm>
          <a:prstGeom prst="ellipse">
            <a:avLst/>
          </a:prstGeom>
          <a:solidFill>
            <a:srgbClr val="F181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35" name="타원 34">
            <a:extLst>
              <a:ext uri="{FF2B5EF4-FFF2-40B4-BE49-F238E27FC236}">
                <a16:creationId xmlns:a16="http://schemas.microsoft.com/office/drawing/2014/main" id="{4DCED0AE-7B86-41DD-B208-6BBD28138F71}"/>
              </a:ext>
            </a:extLst>
          </p:cNvPr>
          <p:cNvSpPr/>
          <p:nvPr/>
        </p:nvSpPr>
        <p:spPr>
          <a:xfrm>
            <a:off x="5916252" y="2257084"/>
            <a:ext cx="152400" cy="152400"/>
          </a:xfrm>
          <a:prstGeom prst="ellipse">
            <a:avLst/>
          </a:prstGeom>
          <a:solidFill>
            <a:srgbClr val="F181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36" name="직사각형 35">
            <a:extLst>
              <a:ext uri="{FF2B5EF4-FFF2-40B4-BE49-F238E27FC236}">
                <a16:creationId xmlns:a16="http://schemas.microsoft.com/office/drawing/2014/main" id="{E360DC7A-307E-499E-98C4-C73AEAD9F3AC}"/>
              </a:ext>
            </a:extLst>
          </p:cNvPr>
          <p:cNvSpPr/>
          <p:nvPr/>
        </p:nvSpPr>
        <p:spPr>
          <a:xfrm>
            <a:off x="9982200" y="-800328"/>
            <a:ext cx="667657" cy="52251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37" name="직사각형 36">
            <a:extLst>
              <a:ext uri="{FF2B5EF4-FFF2-40B4-BE49-F238E27FC236}">
                <a16:creationId xmlns:a16="http://schemas.microsoft.com/office/drawing/2014/main" id="{04A293EA-F194-4515-992D-D1CC297EA6E0}"/>
              </a:ext>
            </a:extLst>
          </p:cNvPr>
          <p:cNvSpPr/>
          <p:nvPr/>
        </p:nvSpPr>
        <p:spPr>
          <a:xfrm>
            <a:off x="10708432" y="-800328"/>
            <a:ext cx="667657" cy="522515"/>
          </a:xfrm>
          <a:prstGeom prst="rect">
            <a:avLst/>
          </a:prstGeom>
          <a:solidFill>
            <a:srgbClr val="0FA3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38" name="직사각형 37">
            <a:extLst>
              <a:ext uri="{FF2B5EF4-FFF2-40B4-BE49-F238E27FC236}">
                <a16:creationId xmlns:a16="http://schemas.microsoft.com/office/drawing/2014/main" id="{8B02412F-783B-452C-8C54-8A3F359BCA9B}"/>
              </a:ext>
            </a:extLst>
          </p:cNvPr>
          <p:cNvSpPr/>
          <p:nvPr/>
        </p:nvSpPr>
        <p:spPr>
          <a:xfrm>
            <a:off x="11442831" y="-800328"/>
            <a:ext cx="667657" cy="522515"/>
          </a:xfrm>
          <a:prstGeom prst="rect">
            <a:avLst/>
          </a:prstGeom>
          <a:solidFill>
            <a:srgbClr val="F181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69857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extBox 43">
            <a:extLst>
              <a:ext uri="{FF2B5EF4-FFF2-40B4-BE49-F238E27FC236}">
                <a16:creationId xmlns:a16="http://schemas.microsoft.com/office/drawing/2014/main" id="{3C3FEDDF-ED6D-4DC0-9209-EEF6E7B6A872}"/>
              </a:ext>
            </a:extLst>
          </p:cNvPr>
          <p:cNvSpPr txBox="1"/>
          <p:nvPr/>
        </p:nvSpPr>
        <p:spPr>
          <a:xfrm>
            <a:off x="5017820" y="1492849"/>
            <a:ext cx="21563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&lt;</a:t>
            </a:r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문제 이해</a:t>
            </a:r>
            <a:r>
              <a:rPr lang="en-US" altLang="ko-KR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&gt;</a:t>
            </a:r>
            <a:endParaRPr lang="ko-KR" altLang="en-US" sz="3200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rgbClr val="F18101"/>
              </a:solidFill>
              <a:effectLst/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B9F01330-65A1-217C-2B71-E8950B048A95}"/>
              </a:ext>
            </a:extLst>
          </p:cNvPr>
          <p:cNvGrpSpPr/>
          <p:nvPr/>
        </p:nvGrpSpPr>
        <p:grpSpPr>
          <a:xfrm>
            <a:off x="1702677" y="2621212"/>
            <a:ext cx="8786647" cy="2717994"/>
            <a:chOff x="1898889" y="2605170"/>
            <a:chExt cx="8786647" cy="2717994"/>
          </a:xfrm>
        </p:grpSpPr>
        <p:grpSp>
          <p:nvGrpSpPr>
            <p:cNvPr id="19" name="그룹 18">
              <a:extLst>
                <a:ext uri="{FF2B5EF4-FFF2-40B4-BE49-F238E27FC236}">
                  <a16:creationId xmlns:a16="http://schemas.microsoft.com/office/drawing/2014/main" id="{7296C33E-F8A6-5711-DA7C-E951380C5268}"/>
                </a:ext>
              </a:extLst>
            </p:cNvPr>
            <p:cNvGrpSpPr/>
            <p:nvPr/>
          </p:nvGrpSpPr>
          <p:grpSpPr>
            <a:xfrm>
              <a:off x="1898889" y="2605170"/>
              <a:ext cx="2081872" cy="2717994"/>
              <a:chOff x="1594089" y="2109202"/>
              <a:chExt cx="2081872" cy="2717994"/>
            </a:xfrm>
          </p:grpSpPr>
          <p:sp>
            <p:nvSpPr>
              <p:cNvPr id="20" name="사각형: 둥근 모서리 19">
                <a:extLst>
                  <a:ext uri="{FF2B5EF4-FFF2-40B4-BE49-F238E27FC236}">
                    <a16:creationId xmlns:a16="http://schemas.microsoft.com/office/drawing/2014/main" id="{FAF8B998-0D5E-C00B-E85B-B47590E491DC}"/>
                  </a:ext>
                </a:extLst>
              </p:cNvPr>
              <p:cNvSpPr/>
              <p:nvPr/>
            </p:nvSpPr>
            <p:spPr>
              <a:xfrm>
                <a:off x="1594089" y="2109202"/>
                <a:ext cx="2081872" cy="982092"/>
              </a:xfrm>
              <a:prstGeom prst="roundRect">
                <a:avLst>
                  <a:gd name="adj" fmla="val 27902"/>
                </a:avLst>
              </a:prstGeom>
              <a:solidFill>
                <a:srgbClr val="F45E5E"/>
              </a:solidFill>
              <a:ln w="76200"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ko-KR" sz="4800" spc="-300" dirty="0">
                    <a:ln>
                      <a:solidFill>
                        <a:srgbClr val="0D6ABA">
                          <a:alpha val="0"/>
                        </a:srgbClr>
                      </a:solidFill>
                    </a:ln>
                    <a:solidFill>
                      <a:schemeClr val="bg1"/>
                    </a:solidFill>
                    <a:effectLst/>
                    <a:latin typeface="나눔스퀘어라운드 ExtraBold" panose="020B0600000101010101" pitchFamily="50" charset="-127"/>
                    <a:ea typeface="나눔스퀘어라운드 ExtraBold" panose="020B0600000101010101" pitchFamily="50" charset="-127"/>
                  </a:rPr>
                  <a:t>01</a:t>
                </a:r>
                <a:endParaRPr lang="ko-KR" altLang="en-US" sz="4800" spc="-30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bg1"/>
                  </a:solidFill>
                  <a:effectLst/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endParaRP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382E82ED-99BE-3A0B-328B-12D9476850B6}"/>
                  </a:ext>
                </a:extLst>
              </p:cNvPr>
              <p:cNvSpPr txBox="1"/>
              <p:nvPr/>
            </p:nvSpPr>
            <p:spPr>
              <a:xfrm>
                <a:off x="1594089" y="3213409"/>
                <a:ext cx="136768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ko-KR" altLang="en-US" spc="-150" dirty="0">
                    <a:ln>
                      <a:solidFill>
                        <a:srgbClr val="0D6ABA">
                          <a:alpha val="0"/>
                        </a:srgb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effectLst/>
                    <a:latin typeface="나눔스퀘어라운드 ExtraBold" panose="020B0600000101010101" pitchFamily="50" charset="-127"/>
                    <a:ea typeface="나눔스퀘어라운드 ExtraBold" panose="020B0600000101010101" pitchFamily="50" charset="-127"/>
                  </a:rPr>
                  <a:t>문제 인식하기</a:t>
                </a: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84059A12-9473-54C8-936C-41C00F4901BB}"/>
                  </a:ext>
                </a:extLst>
              </p:cNvPr>
              <p:cNvSpPr txBox="1"/>
              <p:nvPr/>
            </p:nvSpPr>
            <p:spPr>
              <a:xfrm>
                <a:off x="1594089" y="3634882"/>
                <a:ext cx="2081872" cy="11923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144000" indent="-144000">
                  <a:lnSpc>
                    <a:spcPct val="130000"/>
                  </a:lnSpc>
                  <a:buFontTx/>
                  <a:buChar char="-"/>
                </a:pPr>
                <a:r>
                  <a:rPr lang="ko-KR" altLang="en-US" sz="1400" dirty="0">
                    <a:ln>
                      <a:solidFill>
                        <a:srgbClr val="0D6ABA">
                          <a:alpha val="0"/>
                        </a:srgb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나눔스퀘어라운드 Light" panose="020B0600000101010101" pitchFamily="50" charset="-127"/>
                    <a:ea typeface="나눔스퀘어라운드 Light" panose="020B0600000101010101" pitchFamily="50" charset="-127"/>
                  </a:rPr>
                  <a:t>밸런스 게임</a:t>
                </a:r>
                <a:endParaRPr lang="en-US" altLang="ko-KR" sz="140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스퀘어라운드 Light" panose="020B0600000101010101" pitchFamily="50" charset="-127"/>
                  <a:ea typeface="나눔스퀘어라운드 Light" panose="020B0600000101010101" pitchFamily="50" charset="-127"/>
                </a:endParaRPr>
              </a:p>
              <a:p>
                <a:pPr marL="144000" indent="-144000">
                  <a:lnSpc>
                    <a:spcPct val="130000"/>
                  </a:lnSpc>
                  <a:buFontTx/>
                  <a:buChar char="-"/>
                </a:pPr>
                <a:r>
                  <a:rPr lang="ko-KR" altLang="en-US" sz="1400" dirty="0">
                    <a:ln>
                      <a:solidFill>
                        <a:srgbClr val="0D6ABA">
                          <a:alpha val="0"/>
                        </a:srgb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나눔스퀘어라운드 Light" panose="020B0600000101010101" pitchFamily="50" charset="-127"/>
                    <a:ea typeface="나눔스퀘어라운드 Light" panose="020B0600000101010101" pitchFamily="50" charset="-127"/>
                  </a:rPr>
                  <a:t>햄릿증후군 경험 설문</a:t>
                </a:r>
                <a:endParaRPr lang="en-US" altLang="ko-KR" sz="140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스퀘어라운드 Light" panose="020B0600000101010101" pitchFamily="50" charset="-127"/>
                  <a:ea typeface="나눔스퀘어라운드 Light" panose="020B0600000101010101" pitchFamily="50" charset="-127"/>
                </a:endParaRPr>
              </a:p>
              <a:p>
                <a:pPr marL="144000" indent="-144000">
                  <a:lnSpc>
                    <a:spcPct val="130000"/>
                  </a:lnSpc>
                  <a:buFontTx/>
                  <a:buChar char="-"/>
                </a:pPr>
                <a:r>
                  <a:rPr lang="ko-KR" altLang="en-US" sz="1400" dirty="0">
                    <a:ln>
                      <a:solidFill>
                        <a:srgbClr val="0D6ABA">
                          <a:alpha val="0"/>
                        </a:srgb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나눔스퀘어라운드 Light" panose="020B0600000101010101" pitchFamily="50" charset="-127"/>
                    <a:ea typeface="나눔스퀘어라운드 Light" panose="020B0600000101010101" pitchFamily="50" charset="-127"/>
                  </a:rPr>
                  <a:t>햄릿증후군에 대해 알아보기</a:t>
                </a:r>
                <a:endParaRPr lang="en-US" altLang="ko-KR" sz="140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스퀘어라운드 Light" panose="020B0600000101010101" pitchFamily="50" charset="-127"/>
                  <a:ea typeface="나눔스퀘어라운드 Light" panose="020B0600000101010101" pitchFamily="50" charset="-127"/>
                </a:endParaRPr>
              </a:p>
            </p:txBody>
          </p:sp>
        </p:grpSp>
        <p:grpSp>
          <p:nvGrpSpPr>
            <p:cNvPr id="23" name="그룹 22">
              <a:extLst>
                <a:ext uri="{FF2B5EF4-FFF2-40B4-BE49-F238E27FC236}">
                  <a16:creationId xmlns:a16="http://schemas.microsoft.com/office/drawing/2014/main" id="{3CADD0BB-0CAC-3A6A-4EB5-1D58D3AA59B8}"/>
                </a:ext>
              </a:extLst>
            </p:cNvPr>
            <p:cNvGrpSpPr/>
            <p:nvPr/>
          </p:nvGrpSpPr>
          <p:grpSpPr>
            <a:xfrm>
              <a:off x="5251277" y="2605170"/>
              <a:ext cx="2081872" cy="2157841"/>
              <a:chOff x="3992502" y="2109202"/>
              <a:chExt cx="2081872" cy="2157841"/>
            </a:xfrm>
          </p:grpSpPr>
          <p:sp>
            <p:nvSpPr>
              <p:cNvPr id="24" name="사각형: 둥근 모서리 23">
                <a:extLst>
                  <a:ext uri="{FF2B5EF4-FFF2-40B4-BE49-F238E27FC236}">
                    <a16:creationId xmlns:a16="http://schemas.microsoft.com/office/drawing/2014/main" id="{AD6CFA66-358D-3CEC-36CB-86E0B847F406}"/>
                  </a:ext>
                </a:extLst>
              </p:cNvPr>
              <p:cNvSpPr/>
              <p:nvPr/>
            </p:nvSpPr>
            <p:spPr>
              <a:xfrm>
                <a:off x="3992502" y="2109202"/>
                <a:ext cx="2081872" cy="982092"/>
              </a:xfrm>
              <a:prstGeom prst="roundRect">
                <a:avLst>
                  <a:gd name="adj" fmla="val 27902"/>
                </a:avLst>
              </a:prstGeom>
              <a:solidFill>
                <a:srgbClr val="377CA7"/>
              </a:solidFill>
              <a:ln w="76200"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ko-KR" sz="4800" spc="-300" dirty="0">
                    <a:ln>
                      <a:solidFill>
                        <a:srgbClr val="0D6ABA">
                          <a:alpha val="0"/>
                        </a:srgbClr>
                      </a:solidFill>
                    </a:ln>
                    <a:solidFill>
                      <a:schemeClr val="bg1"/>
                    </a:solidFill>
                    <a:effectLst/>
                    <a:latin typeface="나눔스퀘어라운드 ExtraBold" panose="020B0600000101010101" pitchFamily="50" charset="-127"/>
                    <a:ea typeface="나눔스퀘어라운드 ExtraBold" panose="020B0600000101010101" pitchFamily="50" charset="-127"/>
                  </a:rPr>
                  <a:t>02</a:t>
                </a:r>
                <a:endParaRPr lang="ko-KR" altLang="en-US" sz="4800" spc="-30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bg1"/>
                  </a:solidFill>
                  <a:effectLst/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endParaRP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5D2074EE-40A2-C516-9776-226708F8FDF5}"/>
                  </a:ext>
                </a:extLst>
              </p:cNvPr>
              <p:cNvSpPr txBox="1"/>
              <p:nvPr/>
            </p:nvSpPr>
            <p:spPr>
              <a:xfrm>
                <a:off x="3992502" y="3213409"/>
                <a:ext cx="136768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ko-KR" altLang="en-US" spc="-150" dirty="0">
                    <a:ln>
                      <a:solidFill>
                        <a:srgbClr val="0D6ABA">
                          <a:alpha val="0"/>
                        </a:srgb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effectLst/>
                    <a:latin typeface="나눔스퀘어라운드 ExtraBold" panose="020B0600000101010101" pitchFamily="50" charset="-127"/>
                    <a:ea typeface="나눔스퀘어라운드 ExtraBold" panose="020B0600000101010101" pitchFamily="50" charset="-127"/>
                  </a:rPr>
                  <a:t>문제 공감하기</a:t>
                </a:r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D5B293F4-95DF-D240-8A7E-7F0717793FF1}"/>
                  </a:ext>
                </a:extLst>
              </p:cNvPr>
              <p:cNvSpPr txBox="1"/>
              <p:nvPr/>
            </p:nvSpPr>
            <p:spPr>
              <a:xfrm>
                <a:off x="3992502" y="3634882"/>
                <a:ext cx="1821853" cy="6321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144000" indent="-144000">
                  <a:lnSpc>
                    <a:spcPct val="130000"/>
                  </a:lnSpc>
                  <a:buFontTx/>
                  <a:buChar char="-"/>
                </a:pPr>
                <a:r>
                  <a:rPr lang="ko-KR" altLang="en-US" sz="1400" dirty="0">
                    <a:ln>
                      <a:solidFill>
                        <a:srgbClr val="0D6ABA">
                          <a:alpha val="0"/>
                        </a:srgb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effectLst/>
                    <a:latin typeface="나눔스퀘어라운드 Light" panose="020B0600000101010101" pitchFamily="50" charset="-127"/>
                    <a:ea typeface="나눔스퀘어라운드 Light" panose="020B0600000101010101" pitchFamily="50" charset="-127"/>
                  </a:rPr>
                  <a:t>햄릿증후군 문제가 왜 해결되어야 할까</a:t>
                </a:r>
                <a:r>
                  <a:rPr lang="en-US" altLang="ko-KR" sz="1400" dirty="0">
                    <a:ln>
                      <a:solidFill>
                        <a:srgbClr val="0D6ABA">
                          <a:alpha val="0"/>
                        </a:srgb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effectLst/>
                    <a:latin typeface="나눔스퀘어라운드 Light" panose="020B0600000101010101" pitchFamily="50" charset="-127"/>
                    <a:ea typeface="나눔스퀘어라운드 Light" panose="020B0600000101010101" pitchFamily="50" charset="-127"/>
                  </a:rPr>
                  <a:t>?</a:t>
                </a:r>
              </a:p>
            </p:txBody>
          </p:sp>
        </p:grpSp>
        <p:grpSp>
          <p:nvGrpSpPr>
            <p:cNvPr id="27" name="그룹 26">
              <a:extLst>
                <a:ext uri="{FF2B5EF4-FFF2-40B4-BE49-F238E27FC236}">
                  <a16:creationId xmlns:a16="http://schemas.microsoft.com/office/drawing/2014/main" id="{A57F0E73-2428-5ADA-46FA-EA453402CAC1}"/>
                </a:ext>
              </a:extLst>
            </p:cNvPr>
            <p:cNvGrpSpPr/>
            <p:nvPr/>
          </p:nvGrpSpPr>
          <p:grpSpPr>
            <a:xfrm>
              <a:off x="8603664" y="2605170"/>
              <a:ext cx="2081872" cy="2437917"/>
              <a:chOff x="6390915" y="2401302"/>
              <a:chExt cx="2081872" cy="2437917"/>
            </a:xfrm>
          </p:grpSpPr>
          <p:sp>
            <p:nvSpPr>
              <p:cNvPr id="28" name="사각형: 둥근 모서리 27">
                <a:extLst>
                  <a:ext uri="{FF2B5EF4-FFF2-40B4-BE49-F238E27FC236}">
                    <a16:creationId xmlns:a16="http://schemas.microsoft.com/office/drawing/2014/main" id="{27E09A46-96F7-672C-B0D6-D6C9A83D86D7}"/>
                  </a:ext>
                </a:extLst>
              </p:cNvPr>
              <p:cNvSpPr/>
              <p:nvPr/>
            </p:nvSpPr>
            <p:spPr>
              <a:xfrm>
                <a:off x="6390915" y="2401302"/>
                <a:ext cx="2081872" cy="982092"/>
              </a:xfrm>
              <a:prstGeom prst="roundRect">
                <a:avLst>
                  <a:gd name="adj" fmla="val 27902"/>
                </a:avLst>
              </a:prstGeom>
              <a:solidFill>
                <a:srgbClr val="F45E5E"/>
              </a:solidFill>
              <a:ln w="76200"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ko-KR" sz="4800" spc="-300" dirty="0">
                    <a:ln>
                      <a:solidFill>
                        <a:srgbClr val="0D6ABA">
                          <a:alpha val="0"/>
                        </a:srgbClr>
                      </a:solidFill>
                    </a:ln>
                    <a:solidFill>
                      <a:schemeClr val="bg1"/>
                    </a:solidFill>
                    <a:effectLst/>
                    <a:latin typeface="나눔스퀘어라운드 ExtraBold" panose="020B0600000101010101" pitchFamily="50" charset="-127"/>
                    <a:ea typeface="나눔스퀘어라운드 ExtraBold" panose="020B0600000101010101" pitchFamily="50" charset="-127"/>
                  </a:rPr>
                  <a:t>03</a:t>
                </a:r>
                <a:endParaRPr lang="ko-KR" altLang="en-US" sz="4800" spc="-30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bg1"/>
                  </a:solidFill>
                  <a:effectLst/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endParaRPr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633BB7BF-264B-C7EE-906E-1DF3BFE30F96}"/>
                  </a:ext>
                </a:extLst>
              </p:cNvPr>
              <p:cNvSpPr txBox="1"/>
              <p:nvPr/>
            </p:nvSpPr>
            <p:spPr>
              <a:xfrm>
                <a:off x="6390915" y="3505509"/>
                <a:ext cx="136768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ko-KR" altLang="en-US" spc="-150" dirty="0">
                    <a:ln>
                      <a:solidFill>
                        <a:srgbClr val="0D6ABA">
                          <a:alpha val="0"/>
                        </a:srgb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effectLst/>
                    <a:latin typeface="나눔스퀘어라운드 ExtraBold" panose="020B0600000101010101" pitchFamily="50" charset="-127"/>
                    <a:ea typeface="나눔스퀘어라운드 ExtraBold" panose="020B0600000101010101" pitchFamily="50" charset="-127"/>
                  </a:rPr>
                  <a:t>목표 확인하기</a:t>
                </a:r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1FBC5F6-EBC1-9821-FB7A-1A9F81D7855A}"/>
                  </a:ext>
                </a:extLst>
              </p:cNvPr>
              <p:cNvSpPr txBox="1"/>
              <p:nvPr/>
            </p:nvSpPr>
            <p:spPr>
              <a:xfrm>
                <a:off x="6390915" y="3926982"/>
                <a:ext cx="1821853" cy="9122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144000" indent="-144000">
                  <a:lnSpc>
                    <a:spcPct val="130000"/>
                  </a:lnSpc>
                  <a:buFontTx/>
                  <a:buChar char="-"/>
                </a:pPr>
                <a:r>
                  <a:rPr lang="ko-KR" altLang="en-US" sz="1400" dirty="0">
                    <a:ln>
                      <a:solidFill>
                        <a:srgbClr val="0D6ABA">
                          <a:alpha val="0"/>
                        </a:srgb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effectLst/>
                    <a:latin typeface="나눔스퀘어라운드 Light" panose="020B0600000101010101" pitchFamily="50" charset="-127"/>
                    <a:ea typeface="나눔스퀘어라운드 Light" panose="020B0600000101010101" pitchFamily="50" charset="-127"/>
                  </a:rPr>
                  <a:t>문제 해결 목표를 </a:t>
                </a:r>
                <a:endParaRPr lang="en-US" altLang="ko-KR" sz="140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나눔스퀘어라운드 Light" panose="020B0600000101010101" pitchFamily="50" charset="-127"/>
                  <a:ea typeface="나눔스퀘어라운드 Light" panose="020B0600000101010101" pitchFamily="50" charset="-127"/>
                </a:endParaRPr>
              </a:p>
              <a:p>
                <a:pPr>
                  <a:lnSpc>
                    <a:spcPct val="130000"/>
                  </a:lnSpc>
                </a:pPr>
                <a:r>
                  <a:rPr lang="en-US" altLang="ko-KR" sz="1400" dirty="0">
                    <a:ln>
                      <a:solidFill>
                        <a:srgbClr val="0D6ABA">
                          <a:alpha val="0"/>
                        </a:srgb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나눔스퀘어라운드 Light" panose="020B0600000101010101" pitchFamily="50" charset="-127"/>
                    <a:ea typeface="나눔스퀘어라운드 Light" panose="020B0600000101010101" pitchFamily="50" charset="-127"/>
                  </a:rPr>
                  <a:t>   </a:t>
                </a:r>
                <a:r>
                  <a:rPr lang="ko-KR" altLang="en-US" sz="1400" dirty="0">
                    <a:ln>
                      <a:solidFill>
                        <a:srgbClr val="0D6ABA">
                          <a:alpha val="0"/>
                        </a:srgb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effectLst/>
                    <a:latin typeface="나눔스퀘어라운드 Light" panose="020B0600000101010101" pitchFamily="50" charset="-127"/>
                    <a:ea typeface="나눔스퀘어라운드 Light" panose="020B0600000101010101" pitchFamily="50" charset="-127"/>
                  </a:rPr>
                  <a:t>정해봅시다</a:t>
                </a:r>
                <a:r>
                  <a:rPr lang="en-US" altLang="ko-KR" sz="1400" dirty="0">
                    <a:ln>
                      <a:solidFill>
                        <a:srgbClr val="0D6ABA">
                          <a:alpha val="0"/>
                        </a:srgb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effectLst/>
                    <a:latin typeface="나눔스퀘어라운드 Light" panose="020B0600000101010101" pitchFamily="50" charset="-127"/>
                    <a:ea typeface="나눔스퀘어라운드 Light" panose="020B0600000101010101" pitchFamily="50" charset="-127"/>
                  </a:rPr>
                  <a:t>.</a:t>
                </a:r>
              </a:p>
              <a:p>
                <a:pPr>
                  <a:lnSpc>
                    <a:spcPct val="130000"/>
                  </a:lnSpc>
                </a:pPr>
                <a:r>
                  <a:rPr lang="en-US" altLang="ko-KR" sz="1400" dirty="0">
                    <a:ln>
                      <a:solidFill>
                        <a:srgbClr val="0D6ABA">
                          <a:alpha val="0"/>
                        </a:srgb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나눔스퀘어라운드 Light" panose="020B0600000101010101" pitchFamily="50" charset="-127"/>
                    <a:ea typeface="나눔스퀘어라운드 Light" panose="020B0600000101010101" pitchFamily="50" charset="-127"/>
                  </a:rPr>
                  <a:t>- </a:t>
                </a:r>
                <a:r>
                  <a:rPr lang="ko-KR" altLang="en-US" sz="1400" dirty="0">
                    <a:ln>
                      <a:solidFill>
                        <a:srgbClr val="0D6ABA">
                          <a:alpha val="0"/>
                        </a:srgb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effectLst/>
                    <a:latin typeface="나눔스퀘어라운드 Light" panose="020B0600000101010101" pitchFamily="50" charset="-127"/>
                    <a:ea typeface="나눔스퀘어라운드 Light" panose="020B0600000101010101" pitchFamily="50" charset="-127"/>
                  </a:rPr>
                  <a:t>해결책을 살펴봅시다</a:t>
                </a:r>
                <a:r>
                  <a:rPr lang="en-US" altLang="ko-KR" sz="1400" dirty="0">
                    <a:ln>
                      <a:solidFill>
                        <a:srgbClr val="0D6ABA">
                          <a:alpha val="0"/>
                        </a:srgb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effectLst/>
                    <a:latin typeface="나눔스퀘어라운드 Light" panose="020B0600000101010101" pitchFamily="50" charset="-127"/>
                    <a:ea typeface="나눔스퀘어라운드 Light" panose="020B0600000101010101" pitchFamily="50" charset="-127"/>
                  </a:rPr>
                  <a:t>.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3231675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0F8E0096-04AD-4750-B389-7C9E2B323C2A}"/>
              </a:ext>
            </a:extLst>
          </p:cNvPr>
          <p:cNvSpPr txBox="1"/>
          <p:nvPr/>
        </p:nvSpPr>
        <p:spPr>
          <a:xfrm>
            <a:off x="3733800" y="1556841"/>
            <a:ext cx="7240550" cy="7295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20000"/>
              </a:lnSpc>
            </a:pPr>
            <a:r>
              <a:rPr lang="ko-KR" altLang="en-US" spc="-15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 panose="02020603020101020101" pitchFamily="18" charset="-127"/>
                <a:ea typeface="나눔명조" panose="02020603020101020101" pitchFamily="18" charset="-127"/>
              </a:rPr>
              <a:t>우리는 살아가면서 여러 가지 선택 상황을 마주합니다</a:t>
            </a:r>
            <a:r>
              <a:rPr lang="en-US" altLang="ko-KR" spc="-15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 panose="02020603020101020101" pitchFamily="18" charset="-127"/>
                <a:ea typeface="나눔명조" panose="02020603020101020101" pitchFamily="18" charset="-127"/>
              </a:rPr>
              <a:t>.</a:t>
            </a:r>
          </a:p>
          <a:p>
            <a:pPr algn="r">
              <a:lnSpc>
                <a:spcPct val="120000"/>
              </a:lnSpc>
            </a:pPr>
            <a:r>
              <a:rPr lang="ko-KR" altLang="en-US" spc="-15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두 가지 선택지가 주어진다면</a:t>
            </a:r>
            <a:r>
              <a:rPr lang="en-US" altLang="ko-KR" spc="-15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, </a:t>
            </a:r>
            <a:r>
              <a:rPr lang="ko-KR" altLang="en-US" spc="-15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나라면 어떤 결정을 할 지 빠르게 선택해봅시다</a:t>
            </a:r>
            <a:r>
              <a:rPr lang="en-US" altLang="ko-KR" spc="-15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. </a:t>
            </a:r>
            <a:endParaRPr lang="ko-KR" altLang="en-US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latin typeface="나눔명조" panose="02020603020101020101" pitchFamily="18" charset="-127"/>
              <a:ea typeface="나눔명조" panose="02020603020101020101" pitchFamily="18" charset="-127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BF1E9CA-8105-4323-B180-0CA8A58ECCD2}"/>
              </a:ext>
            </a:extLst>
          </p:cNvPr>
          <p:cNvSpPr txBox="1"/>
          <p:nvPr/>
        </p:nvSpPr>
        <p:spPr>
          <a:xfrm>
            <a:off x="5229450" y="813086"/>
            <a:ext cx="577914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ko-KR" altLang="en-US" sz="3200" spc="-15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0FA3D6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밸런스 게임</a:t>
            </a:r>
            <a:r>
              <a:rPr lang="en-US" altLang="ko-KR" sz="3200" spc="-15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0FA3D6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, </a:t>
            </a:r>
            <a:r>
              <a:rPr lang="ko-KR" altLang="en-US" sz="3200" spc="-15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무엇을 선택할 건가요</a:t>
            </a:r>
            <a:r>
              <a:rPr lang="en-US" altLang="ko-KR" sz="3200" spc="-15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?</a:t>
            </a:r>
            <a:endParaRPr lang="ko-KR" altLang="en-US" sz="3200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rgbClr val="F18101"/>
              </a:solidFill>
              <a:effectLst/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46DD10A3-D9EE-AEF7-7236-CD364AF316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9410" y="2629604"/>
            <a:ext cx="9593179" cy="3552474"/>
          </a:xfrm>
          <a:prstGeom prst="rect">
            <a:avLst/>
          </a:prstGeom>
        </p:spPr>
      </p:pic>
      <p:sp>
        <p:nvSpPr>
          <p:cNvPr id="33" name="직사각형 32">
            <a:extLst>
              <a:ext uri="{FF2B5EF4-FFF2-40B4-BE49-F238E27FC236}">
                <a16:creationId xmlns:a16="http://schemas.microsoft.com/office/drawing/2014/main" id="{B562B0C2-4F99-C813-BB0D-B7FE9D85C598}"/>
              </a:ext>
            </a:extLst>
          </p:cNvPr>
          <p:cNvSpPr/>
          <p:nvPr/>
        </p:nvSpPr>
        <p:spPr>
          <a:xfrm>
            <a:off x="144378" y="6385764"/>
            <a:ext cx="18245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사진 출처</a:t>
            </a:r>
            <a:r>
              <a:rPr lang="en-US" altLang="ko-KR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: </a:t>
            </a:r>
            <a:r>
              <a:rPr lang="en-US" altLang="ko-KR" spc="-150" dirty="0" err="1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pixabay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4942971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0F8E0096-04AD-4750-B389-7C9E2B323C2A}"/>
              </a:ext>
            </a:extLst>
          </p:cNvPr>
          <p:cNvSpPr txBox="1"/>
          <p:nvPr/>
        </p:nvSpPr>
        <p:spPr>
          <a:xfrm>
            <a:off x="1747260" y="3127256"/>
            <a:ext cx="3272393" cy="7295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ko-KR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 panose="02020603020101020101" pitchFamily="18" charset="-127"/>
                <a:ea typeface="나눔명조" panose="02020603020101020101" pitchFamily="18" charset="-127"/>
              </a:rPr>
              <a:t> 1</a:t>
            </a:r>
            <a:r>
              <a:rPr lang="ko-KR" altLang="en-US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 panose="02020603020101020101" pitchFamily="18" charset="-127"/>
                <a:ea typeface="나눔명조" panose="02020603020101020101" pitchFamily="18" charset="-127"/>
              </a:rPr>
              <a:t>번</a:t>
            </a:r>
            <a:r>
              <a:rPr lang="en-US" altLang="ko-KR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 panose="02020603020101020101" pitchFamily="18" charset="-127"/>
                <a:ea typeface="나눔명조" panose="02020603020101020101" pitchFamily="18" charset="-127"/>
              </a:rPr>
              <a:t>) </a:t>
            </a:r>
            <a:r>
              <a:rPr lang="ko-KR" altLang="en-US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 panose="02020603020101020101" pitchFamily="18" charset="-127"/>
                <a:ea typeface="나눔명조" panose="02020603020101020101" pitchFamily="18" charset="-127"/>
              </a:rPr>
              <a:t>나는 경험해 보았어요</a:t>
            </a:r>
            <a:r>
              <a:rPr lang="en-US" altLang="ko-KR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 panose="02020603020101020101" pitchFamily="18" charset="-127"/>
                <a:ea typeface="나눔명조" panose="02020603020101020101" pitchFamily="18" charset="-127"/>
              </a:rPr>
              <a:t>.</a:t>
            </a:r>
          </a:p>
          <a:p>
            <a:pPr>
              <a:lnSpc>
                <a:spcPct val="120000"/>
              </a:lnSpc>
            </a:pPr>
            <a:r>
              <a:rPr lang="en-US" altLang="ko-KR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 2</a:t>
            </a:r>
            <a:r>
              <a:rPr lang="ko-KR" altLang="en-US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번</a:t>
            </a:r>
            <a:r>
              <a:rPr lang="en-US" altLang="ko-KR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) </a:t>
            </a:r>
            <a:r>
              <a:rPr lang="ko-KR" altLang="en-US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나는 경험해 보지 못했어요</a:t>
            </a:r>
            <a:r>
              <a:rPr lang="en-US" altLang="ko-KR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. </a:t>
            </a:r>
            <a:endParaRPr lang="ko-KR" altLang="en-US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latin typeface="나눔명조" panose="02020603020101020101" pitchFamily="18" charset="-127"/>
              <a:ea typeface="나눔명조" panose="02020603020101020101" pitchFamily="18" charset="-127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BF1E9CA-8105-4323-B180-0CA8A58ECCD2}"/>
              </a:ext>
            </a:extLst>
          </p:cNvPr>
          <p:cNvSpPr txBox="1"/>
          <p:nvPr/>
        </p:nvSpPr>
        <p:spPr>
          <a:xfrm>
            <a:off x="1009322" y="813086"/>
            <a:ext cx="383310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0FA3D6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햄릿 증후군</a:t>
            </a:r>
            <a:r>
              <a:rPr lang="en-US" altLang="ko-KR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0FA3D6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!</a:t>
            </a:r>
          </a:p>
          <a:p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0FA3D6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결정 장애</a:t>
            </a:r>
            <a:r>
              <a:rPr lang="en-US" altLang="ko-KR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0FA3D6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!</a:t>
            </a:r>
          </a:p>
          <a:p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경험해 본 적이 있나요</a:t>
            </a:r>
            <a:r>
              <a:rPr lang="en-US" altLang="ko-KR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?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7332B384-436B-46F9-B18C-EA452DACD048}"/>
              </a:ext>
            </a:extLst>
          </p:cNvPr>
          <p:cNvSpPr txBox="1"/>
          <p:nvPr/>
        </p:nvSpPr>
        <p:spPr>
          <a:xfrm>
            <a:off x="5435903" y="3096985"/>
            <a:ext cx="5808573" cy="7295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ko-KR" altLang="en-US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 panose="02020603020101020101" pitchFamily="18" charset="-127"/>
                <a:ea typeface="나눔명조" panose="02020603020101020101" pitchFamily="18" charset="-127"/>
              </a:rPr>
              <a:t>예시</a:t>
            </a:r>
            <a:r>
              <a:rPr lang="en-US" altLang="ko-KR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 panose="02020603020101020101" pitchFamily="18" charset="-127"/>
                <a:ea typeface="나눔명조" panose="02020603020101020101" pitchFamily="18" charset="-127"/>
              </a:rPr>
              <a:t>) </a:t>
            </a:r>
            <a:r>
              <a:rPr lang="ko-KR" altLang="en-US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 panose="02020603020101020101" pitchFamily="18" charset="-127"/>
                <a:ea typeface="나눔명조" panose="02020603020101020101" pitchFamily="18" charset="-127"/>
              </a:rPr>
              <a:t>국어학원을 선택해야 하는데 동네에 있는 학원을 다닐지</a:t>
            </a:r>
            <a:r>
              <a:rPr lang="en-US" altLang="ko-KR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 panose="02020603020101020101" pitchFamily="18" charset="-127"/>
                <a:ea typeface="나눔명조" panose="02020603020101020101" pitchFamily="18" charset="-127"/>
              </a:rPr>
              <a:t>, </a:t>
            </a:r>
          </a:p>
          <a:p>
            <a:pPr>
              <a:lnSpc>
                <a:spcPct val="120000"/>
              </a:lnSpc>
            </a:pPr>
            <a:r>
              <a:rPr lang="en-US" altLang="ko-KR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          </a:t>
            </a:r>
            <a:r>
              <a:rPr lang="ko-KR" altLang="en-US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 panose="02020603020101020101" pitchFamily="18" charset="-127"/>
                <a:ea typeface="나눔명조" panose="02020603020101020101" pitchFamily="18" charset="-127"/>
              </a:rPr>
              <a:t>멀리 서울로 나갈지 고민을 한 달 동안 </a:t>
            </a:r>
            <a:r>
              <a:rPr lang="ko-KR" altLang="en-US" spc="-150" dirty="0" err="1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 panose="02020603020101020101" pitchFamily="18" charset="-127"/>
                <a:ea typeface="나눔명조" panose="02020603020101020101" pitchFamily="18" charset="-127"/>
              </a:rPr>
              <a:t>하게되었다</a:t>
            </a:r>
            <a:r>
              <a:rPr lang="en-US" altLang="ko-KR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 panose="02020603020101020101" pitchFamily="18" charset="-127"/>
                <a:ea typeface="나눔명조" panose="02020603020101020101" pitchFamily="18" charset="-127"/>
              </a:rPr>
              <a:t>. </a:t>
            </a:r>
            <a:r>
              <a:rPr lang="ko-KR" altLang="en-US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 panose="02020603020101020101" pitchFamily="18" charset="-127"/>
                <a:ea typeface="나눔명조" panose="02020603020101020101" pitchFamily="18" charset="-127"/>
              </a:rPr>
              <a:t>등</a:t>
            </a:r>
          </a:p>
        </p:txBody>
      </p:sp>
      <p:sp>
        <p:nvSpPr>
          <p:cNvPr id="49" name="타원 48">
            <a:extLst>
              <a:ext uri="{FF2B5EF4-FFF2-40B4-BE49-F238E27FC236}">
                <a16:creationId xmlns:a16="http://schemas.microsoft.com/office/drawing/2014/main" id="{8A5D3FB9-14FB-431D-81D9-E32EC363DBB1}"/>
              </a:ext>
            </a:extLst>
          </p:cNvPr>
          <p:cNvSpPr/>
          <p:nvPr/>
        </p:nvSpPr>
        <p:spPr>
          <a:xfrm>
            <a:off x="2551619" y="2419260"/>
            <a:ext cx="473521" cy="473521"/>
          </a:xfrm>
          <a:prstGeom prst="ellipse">
            <a:avLst/>
          </a:prstGeom>
          <a:solidFill>
            <a:srgbClr val="FECF9C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50" name="타원 49">
            <a:extLst>
              <a:ext uri="{FF2B5EF4-FFF2-40B4-BE49-F238E27FC236}">
                <a16:creationId xmlns:a16="http://schemas.microsoft.com/office/drawing/2014/main" id="{CAFFBC0F-29FF-40BC-95A8-04CDD7746B09}"/>
              </a:ext>
            </a:extLst>
          </p:cNvPr>
          <p:cNvSpPr/>
          <p:nvPr/>
        </p:nvSpPr>
        <p:spPr>
          <a:xfrm>
            <a:off x="2551619" y="4142275"/>
            <a:ext cx="432870" cy="432870"/>
          </a:xfrm>
          <a:prstGeom prst="ellipse">
            <a:avLst/>
          </a:prstGeom>
          <a:solidFill>
            <a:srgbClr val="FECF9C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grpSp>
        <p:nvGrpSpPr>
          <p:cNvPr id="7" name="그룹 6">
            <a:extLst>
              <a:ext uri="{FF2B5EF4-FFF2-40B4-BE49-F238E27FC236}">
                <a16:creationId xmlns:a16="http://schemas.microsoft.com/office/drawing/2014/main" id="{2A67F10F-24DC-4499-8203-017AF14D0B18}"/>
              </a:ext>
            </a:extLst>
          </p:cNvPr>
          <p:cNvGrpSpPr/>
          <p:nvPr/>
        </p:nvGrpSpPr>
        <p:grpSpPr>
          <a:xfrm>
            <a:off x="1891718" y="2819295"/>
            <a:ext cx="1757931" cy="369332"/>
            <a:chOff x="1153780" y="2590060"/>
            <a:chExt cx="1757931" cy="369332"/>
          </a:xfrm>
        </p:grpSpPr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295C353A-83F2-445E-A8BC-0D5B601D0DB3}"/>
                </a:ext>
              </a:extLst>
            </p:cNvPr>
            <p:cNvSpPr txBox="1"/>
            <p:nvPr/>
          </p:nvSpPr>
          <p:spPr>
            <a:xfrm>
              <a:off x="1244267" y="2590060"/>
              <a:ext cx="16674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pc="-15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rgbClr val="F18101"/>
                  </a:solidFill>
                  <a:effectLst/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경험해 보았나요</a:t>
              </a:r>
              <a:r>
                <a:rPr lang="en-US" altLang="ko-KR" spc="-15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rgbClr val="F18101"/>
                  </a:solidFill>
                  <a:effectLst/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?</a:t>
              </a:r>
            </a:p>
          </p:txBody>
        </p:sp>
        <p:sp>
          <p:nvSpPr>
            <p:cNvPr id="6" name="직사각형 5">
              <a:extLst>
                <a:ext uri="{FF2B5EF4-FFF2-40B4-BE49-F238E27FC236}">
                  <a16:creationId xmlns:a16="http://schemas.microsoft.com/office/drawing/2014/main" id="{E538316B-2D34-4C02-9790-91F4A0537EA9}"/>
                </a:ext>
              </a:extLst>
            </p:cNvPr>
            <p:cNvSpPr/>
            <p:nvPr/>
          </p:nvSpPr>
          <p:spPr>
            <a:xfrm>
              <a:off x="1153780" y="2696063"/>
              <a:ext cx="74945" cy="156676"/>
            </a:xfrm>
            <a:prstGeom prst="rect">
              <a:avLst/>
            </a:prstGeom>
            <a:solidFill>
              <a:srgbClr val="F181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51" name="그룹 50">
            <a:extLst>
              <a:ext uri="{FF2B5EF4-FFF2-40B4-BE49-F238E27FC236}">
                <a16:creationId xmlns:a16="http://schemas.microsoft.com/office/drawing/2014/main" id="{9A16827C-776D-4B6E-BC15-54237AE9D50D}"/>
              </a:ext>
            </a:extLst>
          </p:cNvPr>
          <p:cNvGrpSpPr/>
          <p:nvPr/>
        </p:nvGrpSpPr>
        <p:grpSpPr>
          <a:xfrm>
            <a:off x="5580361" y="2819295"/>
            <a:ext cx="3017891" cy="369332"/>
            <a:chOff x="1153780" y="2590060"/>
            <a:chExt cx="3017891" cy="369332"/>
          </a:xfrm>
        </p:grpSpPr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A6425D9D-18AF-4F8C-83BA-8EACB245CB43}"/>
                </a:ext>
              </a:extLst>
            </p:cNvPr>
            <p:cNvSpPr txBox="1"/>
            <p:nvPr/>
          </p:nvSpPr>
          <p:spPr>
            <a:xfrm>
              <a:off x="1244267" y="2590060"/>
              <a:ext cx="29274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pc="-15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rgbClr val="F18101"/>
                  </a:solidFill>
                  <a:effectLst/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어떤 순간에 그런 경험을 했나요</a:t>
              </a:r>
              <a:r>
                <a:rPr lang="en-US" altLang="ko-KR" spc="-15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rgbClr val="F18101"/>
                  </a:solidFill>
                  <a:effectLst/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?</a:t>
              </a:r>
            </a:p>
          </p:txBody>
        </p:sp>
        <p:sp>
          <p:nvSpPr>
            <p:cNvPr id="53" name="직사각형 52">
              <a:extLst>
                <a:ext uri="{FF2B5EF4-FFF2-40B4-BE49-F238E27FC236}">
                  <a16:creationId xmlns:a16="http://schemas.microsoft.com/office/drawing/2014/main" id="{E1662432-C5B5-43D5-BE33-4DB0A7B65719}"/>
                </a:ext>
              </a:extLst>
            </p:cNvPr>
            <p:cNvSpPr/>
            <p:nvPr/>
          </p:nvSpPr>
          <p:spPr>
            <a:xfrm>
              <a:off x="1153780" y="2699238"/>
              <a:ext cx="74945" cy="150326"/>
            </a:xfrm>
            <a:prstGeom prst="rect">
              <a:avLst/>
            </a:prstGeom>
            <a:solidFill>
              <a:srgbClr val="F181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3C03F409-7034-E67D-24C3-C7605ED62E29}"/>
              </a:ext>
            </a:extLst>
          </p:cNvPr>
          <p:cNvSpPr txBox="1"/>
          <p:nvPr/>
        </p:nvSpPr>
        <p:spPr>
          <a:xfrm>
            <a:off x="3534209" y="4580947"/>
            <a:ext cx="5123582" cy="12400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구글 설문지 링크를 타고 들어가</a:t>
            </a:r>
            <a:endParaRPr lang="en-US" altLang="ko-KR" sz="3200" spc="-150" dirty="0">
              <a:ln>
                <a:solidFill>
                  <a:srgbClr val="0D6ABA">
                    <a:alpha val="0"/>
                  </a:srgbClr>
                </a:solidFill>
              </a:ln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  <a:p>
            <a:pPr algn="ctr">
              <a:lnSpc>
                <a:spcPct val="120000"/>
              </a:lnSpc>
            </a:pPr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설문에 참여해 봅시다</a:t>
            </a:r>
            <a:r>
              <a:rPr lang="en-US" altLang="ko-KR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. </a:t>
            </a:r>
            <a:endParaRPr lang="ko-KR" altLang="en-US" sz="3200" spc="-150" dirty="0">
              <a:ln>
                <a:solidFill>
                  <a:srgbClr val="0D6ABA">
                    <a:alpha val="0"/>
                  </a:srgbClr>
                </a:solidFill>
              </a:ln>
              <a:effectLst/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2B6892AF-69E1-35D7-3543-B6633A1A30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458" y="4142275"/>
            <a:ext cx="1772298" cy="2546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7450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0F8E0096-04AD-4750-B389-7C9E2B323C2A}"/>
              </a:ext>
            </a:extLst>
          </p:cNvPr>
          <p:cNvSpPr txBox="1"/>
          <p:nvPr/>
        </p:nvSpPr>
        <p:spPr>
          <a:xfrm>
            <a:off x="2871537" y="2034683"/>
            <a:ext cx="8137059" cy="13943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20000"/>
              </a:lnSpc>
            </a:pPr>
            <a:r>
              <a:rPr lang="ko-KR" altLang="en-US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 panose="02020603020101020101" pitchFamily="18" charset="-127"/>
                <a:ea typeface="나눔명조" panose="02020603020101020101" pitchFamily="18" charset="-127"/>
              </a:rPr>
              <a:t>결정장애</a:t>
            </a:r>
            <a:r>
              <a:rPr lang="en-US" altLang="ko-KR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 panose="02020603020101020101" pitchFamily="18" charset="-127"/>
                <a:ea typeface="나눔명조" panose="02020603020101020101" pitchFamily="18" charset="-127"/>
              </a:rPr>
              <a:t>, </a:t>
            </a:r>
            <a:r>
              <a:rPr lang="ko-KR" altLang="en-US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 panose="02020603020101020101" pitchFamily="18" charset="-127"/>
                <a:ea typeface="나눔명조" panose="02020603020101020101" pitchFamily="18" charset="-127"/>
              </a:rPr>
              <a:t>선택장애</a:t>
            </a:r>
            <a:r>
              <a:rPr lang="en-US" altLang="ko-KR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 panose="02020603020101020101" pitchFamily="18" charset="-127"/>
                <a:ea typeface="나눔명조" panose="02020603020101020101" pitchFamily="18" charset="-127"/>
              </a:rPr>
              <a:t>, </a:t>
            </a:r>
            <a:r>
              <a:rPr lang="ko-KR" altLang="en-US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 panose="02020603020101020101" pitchFamily="18" charset="-127"/>
                <a:ea typeface="나눔명조" panose="02020603020101020101" pitchFamily="18" charset="-127"/>
              </a:rPr>
              <a:t>햄릿증후군</a:t>
            </a:r>
            <a:r>
              <a:rPr lang="en-US" altLang="ko-KR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 panose="02020603020101020101" pitchFamily="18" charset="-127"/>
                <a:ea typeface="나눔명조" panose="02020603020101020101" pitchFamily="18" charset="-127"/>
              </a:rPr>
              <a:t>..</a:t>
            </a:r>
          </a:p>
          <a:p>
            <a:pPr algn="r">
              <a:lnSpc>
                <a:spcPct val="120000"/>
              </a:lnSpc>
            </a:pPr>
            <a:r>
              <a:rPr lang="ko-KR" altLang="en-US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이런 말들이 등장하고 너무나도 흔하게 쓰이는 요즘 이 문제가 과연 우리만의 문제일까요</a:t>
            </a:r>
            <a:r>
              <a:rPr lang="en-US" altLang="ko-KR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?</a:t>
            </a:r>
          </a:p>
          <a:p>
            <a:pPr algn="r">
              <a:lnSpc>
                <a:spcPct val="120000"/>
              </a:lnSpc>
            </a:pPr>
            <a:r>
              <a:rPr lang="ko-KR" altLang="en-US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이 문제의 원인은 무엇인지</a:t>
            </a:r>
            <a:r>
              <a:rPr lang="en-US" altLang="ko-KR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, </a:t>
            </a:r>
            <a:r>
              <a:rPr lang="ko-KR" altLang="en-US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이 문제가 우리만의 문제인지</a:t>
            </a:r>
            <a:r>
              <a:rPr lang="en-US" altLang="ko-KR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, </a:t>
            </a:r>
          </a:p>
          <a:p>
            <a:pPr algn="r">
              <a:lnSpc>
                <a:spcPct val="120000"/>
              </a:lnSpc>
            </a:pPr>
            <a:r>
              <a:rPr lang="ko-KR" altLang="en-US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이 문제가 세상에 어떤 변화를 가져왔는지 알아봅시다</a:t>
            </a:r>
            <a:r>
              <a:rPr lang="en-US" altLang="ko-KR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.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BF1E9CA-8105-4323-B180-0CA8A58ECCD2}"/>
              </a:ext>
            </a:extLst>
          </p:cNvPr>
          <p:cNvSpPr txBox="1"/>
          <p:nvPr/>
        </p:nvSpPr>
        <p:spPr>
          <a:xfrm>
            <a:off x="7023146" y="813086"/>
            <a:ext cx="398545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햄릿 증후군</a:t>
            </a:r>
            <a:r>
              <a:rPr lang="en-US" altLang="ko-KR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, </a:t>
            </a:r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결정장애</a:t>
            </a:r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0FA3D6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는</a:t>
            </a:r>
            <a:endParaRPr lang="en-US" altLang="ko-KR" sz="3200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rgbClr val="0FA3D6"/>
              </a:solidFill>
              <a:effectLst/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  <a:p>
            <a:pPr algn="r"/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0FA3D6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우리만의 문제일까요</a:t>
            </a:r>
            <a:r>
              <a:rPr lang="en-US" altLang="ko-KR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0FA3D6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?</a:t>
            </a:r>
            <a:endParaRPr lang="ko-KR" altLang="en-US" sz="3200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rgbClr val="F18101"/>
              </a:solidFill>
              <a:effectLst/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grpSp>
        <p:nvGrpSpPr>
          <p:cNvPr id="5" name="그룹 4">
            <a:extLst>
              <a:ext uri="{FF2B5EF4-FFF2-40B4-BE49-F238E27FC236}">
                <a16:creationId xmlns:a16="http://schemas.microsoft.com/office/drawing/2014/main" id="{0DA237DC-B19F-0A8C-1F44-0AB9A3305D73}"/>
              </a:ext>
            </a:extLst>
          </p:cNvPr>
          <p:cNvGrpSpPr/>
          <p:nvPr/>
        </p:nvGrpSpPr>
        <p:grpSpPr>
          <a:xfrm>
            <a:off x="1684627" y="3577951"/>
            <a:ext cx="4325312" cy="3114339"/>
            <a:chOff x="1566294" y="3116907"/>
            <a:chExt cx="4673141" cy="3276314"/>
          </a:xfrm>
        </p:grpSpPr>
        <p:sp>
          <p:nvSpPr>
            <p:cNvPr id="33" name="직사각형 32">
              <a:extLst>
                <a:ext uri="{FF2B5EF4-FFF2-40B4-BE49-F238E27FC236}">
                  <a16:creationId xmlns:a16="http://schemas.microsoft.com/office/drawing/2014/main" id="{B562B0C2-4F99-C813-BB0D-B7FE9D85C598}"/>
                </a:ext>
              </a:extLst>
            </p:cNvPr>
            <p:cNvSpPr/>
            <p:nvPr/>
          </p:nvSpPr>
          <p:spPr>
            <a:xfrm>
              <a:off x="1566294" y="6023889"/>
              <a:ext cx="4673141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1600" spc="-15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명조" panose="02020603020101020101" pitchFamily="18" charset="-127"/>
                  <a:ea typeface="나눔명조" panose="02020603020101020101" pitchFamily="18" charset="-127"/>
                  <a:hlinkClick r:id="rId3"/>
                </a:rPr>
                <a:t>https://www.joongang.co.kr/article/22760868#home</a:t>
              </a:r>
              <a:endParaRPr lang="en-US" altLang="ko-KR" sz="16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명조" panose="02020603020101020101" pitchFamily="18" charset="-127"/>
                <a:ea typeface="나눔명조" panose="02020603020101020101" pitchFamily="18" charset="-127"/>
              </a:endParaRPr>
            </a:p>
          </p:txBody>
        </p:sp>
        <p:pic>
          <p:nvPicPr>
            <p:cNvPr id="4" name="그림 3">
              <a:extLst>
                <a:ext uri="{FF2B5EF4-FFF2-40B4-BE49-F238E27FC236}">
                  <a16:creationId xmlns:a16="http://schemas.microsoft.com/office/drawing/2014/main" id="{6E9EBD15-1F4F-6050-2965-D649662FFEB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968916" y="3116907"/>
              <a:ext cx="3872641" cy="2906982"/>
            </a:xfrm>
            <a:prstGeom prst="rect">
              <a:avLst/>
            </a:prstGeom>
          </p:spPr>
        </p:pic>
      </p:grpSp>
      <p:grpSp>
        <p:nvGrpSpPr>
          <p:cNvPr id="8" name="그룹 7">
            <a:extLst>
              <a:ext uri="{FF2B5EF4-FFF2-40B4-BE49-F238E27FC236}">
                <a16:creationId xmlns:a16="http://schemas.microsoft.com/office/drawing/2014/main" id="{55487609-BB7A-09AB-A25C-D8BED8EAD065}"/>
              </a:ext>
            </a:extLst>
          </p:cNvPr>
          <p:cNvGrpSpPr/>
          <p:nvPr/>
        </p:nvGrpSpPr>
        <p:grpSpPr>
          <a:xfrm>
            <a:off x="6182063" y="3653456"/>
            <a:ext cx="4325311" cy="2963328"/>
            <a:chOff x="6075587" y="3235241"/>
            <a:chExt cx="4673141" cy="3117450"/>
          </a:xfrm>
        </p:grpSpPr>
        <p:pic>
          <p:nvPicPr>
            <p:cNvPr id="7" name="그림 6">
              <a:extLst>
                <a:ext uri="{FF2B5EF4-FFF2-40B4-BE49-F238E27FC236}">
                  <a16:creationId xmlns:a16="http://schemas.microsoft.com/office/drawing/2014/main" id="{DE0F54B2-5E84-D6AD-0020-3F41789D75F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547443" y="3235241"/>
              <a:ext cx="3729430" cy="2814664"/>
            </a:xfrm>
            <a:prstGeom prst="rect">
              <a:avLst/>
            </a:prstGeom>
          </p:spPr>
        </p:pic>
        <p:sp>
          <p:nvSpPr>
            <p:cNvPr id="12" name="직사각형 11">
              <a:extLst>
                <a:ext uri="{FF2B5EF4-FFF2-40B4-BE49-F238E27FC236}">
                  <a16:creationId xmlns:a16="http://schemas.microsoft.com/office/drawing/2014/main" id="{2CB6C843-83CB-08B9-9C67-9E26734DDDDA}"/>
                </a:ext>
              </a:extLst>
            </p:cNvPr>
            <p:cNvSpPr/>
            <p:nvPr/>
          </p:nvSpPr>
          <p:spPr>
            <a:xfrm>
              <a:off x="6075587" y="6044914"/>
              <a:ext cx="4673141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1400" spc="-15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명조" panose="02020603020101020101" pitchFamily="18" charset="-127"/>
                  <a:ea typeface="나눔명조" panose="02020603020101020101" pitchFamily="18" charset="-127"/>
                  <a:hlinkClick r:id="rId6"/>
                </a:rPr>
                <a:t>http://www.thescoop.co.kr/news/articleView.html?idxno=19029</a:t>
              </a:r>
              <a:endParaRPr lang="en-US" altLang="ko-KR" sz="14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명조" panose="02020603020101020101" pitchFamily="18" charset="-127"/>
                <a:ea typeface="나눔명조" panose="02020603020101020101" pitchFamily="18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333791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B93617F7-7509-6166-AFD3-2E96F8F7382E}"/>
              </a:ext>
            </a:extLst>
          </p:cNvPr>
          <p:cNvSpPr txBox="1"/>
          <p:nvPr/>
        </p:nvSpPr>
        <p:spPr>
          <a:xfrm>
            <a:off x="5179723" y="2155438"/>
            <a:ext cx="183255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4400" spc="-150" dirty="0">
                <a:ln>
                  <a:solidFill>
                    <a:srgbClr val="0D6ABA">
                      <a:alpha val="0"/>
                    </a:srgbClr>
                  </a:solidFill>
                </a:ln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&lt;</a:t>
            </a:r>
            <a:r>
              <a:rPr lang="ko-KR" altLang="en-US" sz="4400" spc="-150" dirty="0">
                <a:ln>
                  <a:solidFill>
                    <a:srgbClr val="0D6ABA">
                      <a:alpha val="0"/>
                    </a:srgbClr>
                  </a:solidFill>
                </a:ln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목표</a:t>
            </a:r>
            <a:r>
              <a:rPr lang="en-US" altLang="ko-KR" sz="4400" spc="-150" dirty="0">
                <a:ln>
                  <a:solidFill>
                    <a:srgbClr val="0D6ABA">
                      <a:alpha val="0"/>
                    </a:srgbClr>
                  </a:solidFill>
                </a:ln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&gt;</a:t>
            </a:r>
            <a:endParaRPr lang="ko-KR" altLang="en-US" sz="4400" spc="-150" dirty="0">
              <a:ln>
                <a:solidFill>
                  <a:srgbClr val="0D6ABA">
                    <a:alpha val="0"/>
                  </a:srgbClr>
                </a:solidFill>
              </a:ln>
              <a:effectLst/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0C9595D-04D9-2E26-3C09-A534924050F1}"/>
              </a:ext>
            </a:extLst>
          </p:cNvPr>
          <p:cNvSpPr txBox="1"/>
          <p:nvPr/>
        </p:nvSpPr>
        <p:spPr>
          <a:xfrm>
            <a:off x="609562" y="3390519"/>
            <a:ext cx="1097287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3600" spc="-150" dirty="0">
                <a:ln>
                  <a:solidFill>
                    <a:srgbClr val="0D6ABA">
                      <a:alpha val="0"/>
                    </a:srgbClr>
                  </a:solidFill>
                </a:ln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우리 생활 속 다양한 </a:t>
            </a:r>
            <a:r>
              <a:rPr lang="ko-KR" altLang="en-US" sz="36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0FA3D6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햄릿 증후군</a:t>
            </a:r>
            <a:r>
              <a:rPr lang="ko-KR" altLang="en-US" sz="3600" spc="-150" dirty="0">
                <a:ln>
                  <a:solidFill>
                    <a:srgbClr val="0D6ABA">
                      <a:alpha val="0"/>
                    </a:srgbClr>
                  </a:solidFill>
                </a:ln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을 유발하는 상황을 찾아보고</a:t>
            </a:r>
            <a:endParaRPr lang="en-US" altLang="ko-KR" sz="3600" spc="-150" dirty="0">
              <a:ln>
                <a:solidFill>
                  <a:srgbClr val="0D6ABA">
                    <a:alpha val="0"/>
                  </a:srgbClr>
                </a:solidFill>
              </a:ln>
              <a:effectLst/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  <a:p>
            <a:pPr algn="ctr"/>
            <a:r>
              <a:rPr lang="ko-KR" altLang="en-US" sz="3600" spc="-150" dirty="0">
                <a:ln>
                  <a:solidFill>
                    <a:srgbClr val="0D6ABA">
                      <a:alpha val="0"/>
                    </a:srgbClr>
                  </a:solidFill>
                </a:ln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이를 </a:t>
            </a:r>
            <a:r>
              <a:rPr lang="ko-KR" altLang="en-US" sz="36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인공지능</a:t>
            </a:r>
            <a:r>
              <a:rPr lang="ko-KR" altLang="en-US" sz="3600" spc="-150" dirty="0">
                <a:ln>
                  <a:solidFill>
                    <a:srgbClr val="0D6ABA">
                      <a:alpha val="0"/>
                    </a:srgbClr>
                  </a:solidFill>
                </a:ln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으로 해결할 수 있는 </a:t>
            </a:r>
            <a:r>
              <a:rPr lang="ko-KR" altLang="en-US" sz="36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해결책</a:t>
            </a:r>
            <a:r>
              <a:rPr lang="ko-KR" altLang="en-US" sz="3600" spc="-150" dirty="0">
                <a:ln>
                  <a:solidFill>
                    <a:srgbClr val="0D6ABA">
                      <a:alpha val="0"/>
                    </a:srgbClr>
                  </a:solidFill>
                </a:ln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을 만들어보자</a:t>
            </a:r>
            <a:endParaRPr lang="ko-KR" altLang="en-US" sz="3600" spc="-150" dirty="0">
              <a:ln>
                <a:solidFill>
                  <a:srgbClr val="0D6ABA">
                    <a:alpha val="0"/>
                  </a:srgbClr>
                </a:solidFill>
              </a:ln>
              <a:effectLst/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7949353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_x11458736" descr="EMB000028ac3e7a">
            <a:extLst>
              <a:ext uri="{FF2B5EF4-FFF2-40B4-BE49-F238E27FC236}">
                <a16:creationId xmlns:a16="http://schemas.microsoft.com/office/drawing/2014/main" id="{7B1DD986-2AAD-4C68-BFB0-AE1E33E214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9829" y="2176489"/>
            <a:ext cx="973138" cy="263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3265E8F-AEB0-49A1-B6E6-A79CD4C827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3910BDB9-6DBF-4DBC-90C1-75BD0DD6EB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2049" name="_x766327184" descr="EMB000035741920">
            <a:extLst>
              <a:ext uri="{FF2B5EF4-FFF2-40B4-BE49-F238E27FC236}">
                <a16:creationId xmlns:a16="http://schemas.microsoft.com/office/drawing/2014/main" id="{8A09B7CF-8FCD-4202-AA0C-43E4BFCDAC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356" y="822352"/>
            <a:ext cx="3878664" cy="5528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4">
            <a:extLst>
              <a:ext uri="{FF2B5EF4-FFF2-40B4-BE49-F238E27FC236}">
                <a16:creationId xmlns:a16="http://schemas.microsoft.com/office/drawing/2014/main" id="{6437BAF5-0565-4D55-B83C-78D099B67A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2051" name="_x766327976" descr="EMB000035741921">
            <a:extLst>
              <a:ext uri="{FF2B5EF4-FFF2-40B4-BE49-F238E27FC236}">
                <a16:creationId xmlns:a16="http://schemas.microsoft.com/office/drawing/2014/main" id="{EA216533-BF41-4D0D-B3B3-C1013BF424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5358" y="788949"/>
            <a:ext cx="3878663" cy="556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BF1E9CA-8105-4323-B180-0CA8A58ECCD2}"/>
              </a:ext>
            </a:extLst>
          </p:cNvPr>
          <p:cNvSpPr txBox="1"/>
          <p:nvPr/>
        </p:nvSpPr>
        <p:spPr>
          <a:xfrm>
            <a:off x="8307976" y="822352"/>
            <a:ext cx="353975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0FA3D6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우리가 해결할 문제를</a:t>
            </a:r>
            <a:endParaRPr lang="en-US" altLang="ko-KR" sz="3200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rgbClr val="0FA3D6"/>
              </a:solidFill>
              <a:effectLst/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  <a:p>
            <a:pPr algn="r"/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0FA3D6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확인해봅시다</a:t>
            </a:r>
            <a:endParaRPr lang="ko-KR" altLang="en-US" sz="3200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rgbClr val="F18101"/>
              </a:solidFill>
              <a:effectLst/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6044506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extBox 43">
            <a:extLst>
              <a:ext uri="{FF2B5EF4-FFF2-40B4-BE49-F238E27FC236}">
                <a16:creationId xmlns:a16="http://schemas.microsoft.com/office/drawing/2014/main" id="{3C3FEDDF-ED6D-4DC0-9209-EEF6E7B6A872}"/>
              </a:ext>
            </a:extLst>
          </p:cNvPr>
          <p:cNvSpPr txBox="1"/>
          <p:nvPr/>
        </p:nvSpPr>
        <p:spPr>
          <a:xfrm>
            <a:off x="5059500" y="1492849"/>
            <a:ext cx="20730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&lt;</a:t>
            </a:r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해결탐구</a:t>
            </a:r>
            <a:r>
              <a:rPr lang="en-US" altLang="ko-KR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&gt;</a:t>
            </a:r>
            <a:endParaRPr lang="ko-KR" altLang="en-US" sz="3200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rgbClr val="F18101"/>
              </a:solidFill>
              <a:effectLst/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grpSp>
        <p:nvGrpSpPr>
          <p:cNvPr id="45" name="그룹 44">
            <a:extLst>
              <a:ext uri="{FF2B5EF4-FFF2-40B4-BE49-F238E27FC236}">
                <a16:creationId xmlns:a16="http://schemas.microsoft.com/office/drawing/2014/main" id="{74C2B933-4947-C64A-FE7D-25873E5048D6}"/>
              </a:ext>
            </a:extLst>
          </p:cNvPr>
          <p:cNvGrpSpPr/>
          <p:nvPr/>
        </p:nvGrpSpPr>
        <p:grpSpPr>
          <a:xfrm>
            <a:off x="1584041" y="2845800"/>
            <a:ext cx="2081872" cy="2437917"/>
            <a:chOff x="1594089" y="2109202"/>
            <a:chExt cx="2081872" cy="2437917"/>
          </a:xfrm>
        </p:grpSpPr>
        <p:sp>
          <p:nvSpPr>
            <p:cNvPr id="46" name="사각형: 둥근 모서리 45">
              <a:extLst>
                <a:ext uri="{FF2B5EF4-FFF2-40B4-BE49-F238E27FC236}">
                  <a16:creationId xmlns:a16="http://schemas.microsoft.com/office/drawing/2014/main" id="{B42ADB3D-68C2-499F-E421-F6E6171B7E89}"/>
                </a:ext>
              </a:extLst>
            </p:cNvPr>
            <p:cNvSpPr/>
            <p:nvPr/>
          </p:nvSpPr>
          <p:spPr>
            <a:xfrm>
              <a:off x="1594089" y="2109202"/>
              <a:ext cx="2081872" cy="982092"/>
            </a:xfrm>
            <a:prstGeom prst="roundRect">
              <a:avLst>
                <a:gd name="adj" fmla="val 27902"/>
              </a:avLst>
            </a:prstGeom>
            <a:solidFill>
              <a:srgbClr val="F45E5E"/>
            </a:solidFill>
            <a:ln w="7620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4800" spc="-30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bg1"/>
                  </a:solidFill>
                  <a:effectLst/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01</a:t>
              </a:r>
              <a:endParaRPr lang="ko-KR" altLang="en-US" sz="4800" spc="-30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bg1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A09E1FE0-FE4D-CEAA-3142-AD5C97742569}"/>
                </a:ext>
              </a:extLst>
            </p:cNvPr>
            <p:cNvSpPr txBox="1"/>
            <p:nvPr/>
          </p:nvSpPr>
          <p:spPr>
            <a:xfrm>
              <a:off x="1594089" y="3213409"/>
              <a:ext cx="178766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pc="-15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현재 상황 분석하기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B3A3DEC3-6990-1D67-1566-DF9CBDD4A85D}"/>
                </a:ext>
              </a:extLst>
            </p:cNvPr>
            <p:cNvSpPr txBox="1"/>
            <p:nvPr/>
          </p:nvSpPr>
          <p:spPr>
            <a:xfrm>
              <a:off x="1594089" y="3634882"/>
              <a:ext cx="1821853" cy="9122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44000" indent="-144000">
                <a:lnSpc>
                  <a:spcPct val="130000"/>
                </a:lnSpc>
                <a:buFontTx/>
                <a:buChar char="-"/>
              </a:pPr>
              <a:r>
                <a:rPr lang="ko-KR" altLang="en-US" sz="140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스퀘어라운드 Light" panose="020B0600000101010101" pitchFamily="50" charset="-127"/>
                  <a:ea typeface="나눔스퀘어라운드 Light" panose="020B0600000101010101" pitchFamily="50" charset="-127"/>
                </a:rPr>
                <a:t>어떤 상황에서 사람들이 햄릿 증후군에 빠지는지 분석하기</a:t>
              </a:r>
              <a:endParaRPr lang="en-US" altLang="ko-KR" sz="140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스퀘어라운드 Light" panose="020B0600000101010101" pitchFamily="50" charset="-127"/>
                <a:ea typeface="나눔스퀘어라운드 Light" panose="020B0600000101010101" pitchFamily="50" charset="-127"/>
              </a:endParaRPr>
            </a:p>
          </p:txBody>
        </p:sp>
      </p:grpSp>
      <p:grpSp>
        <p:nvGrpSpPr>
          <p:cNvPr id="49" name="그룹 48">
            <a:extLst>
              <a:ext uri="{FF2B5EF4-FFF2-40B4-BE49-F238E27FC236}">
                <a16:creationId xmlns:a16="http://schemas.microsoft.com/office/drawing/2014/main" id="{625A2003-C1C6-589D-9D6E-7DB897BFB18C}"/>
              </a:ext>
            </a:extLst>
          </p:cNvPr>
          <p:cNvGrpSpPr/>
          <p:nvPr/>
        </p:nvGrpSpPr>
        <p:grpSpPr>
          <a:xfrm>
            <a:off x="3900516" y="2845800"/>
            <a:ext cx="2081872" cy="2157841"/>
            <a:chOff x="3992502" y="2109202"/>
            <a:chExt cx="2081872" cy="2157841"/>
          </a:xfrm>
        </p:grpSpPr>
        <p:sp>
          <p:nvSpPr>
            <p:cNvPr id="50" name="사각형: 둥근 모서리 49">
              <a:extLst>
                <a:ext uri="{FF2B5EF4-FFF2-40B4-BE49-F238E27FC236}">
                  <a16:creationId xmlns:a16="http://schemas.microsoft.com/office/drawing/2014/main" id="{B6660270-3147-D3FE-C036-CDC9A88BCBF6}"/>
                </a:ext>
              </a:extLst>
            </p:cNvPr>
            <p:cNvSpPr/>
            <p:nvPr/>
          </p:nvSpPr>
          <p:spPr>
            <a:xfrm>
              <a:off x="3992502" y="2109202"/>
              <a:ext cx="2081872" cy="982092"/>
            </a:xfrm>
            <a:prstGeom prst="roundRect">
              <a:avLst>
                <a:gd name="adj" fmla="val 27902"/>
              </a:avLst>
            </a:prstGeom>
            <a:solidFill>
              <a:srgbClr val="377CA7"/>
            </a:solidFill>
            <a:ln w="7620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4800" spc="-30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bg1"/>
                  </a:solidFill>
                  <a:effectLst/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02</a:t>
              </a:r>
              <a:endParaRPr lang="ko-KR" altLang="en-US" sz="4800" spc="-30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bg1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endParaRP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CA330E8F-600A-D1B6-7975-D809161BC928}"/>
                </a:ext>
              </a:extLst>
            </p:cNvPr>
            <p:cNvSpPr txBox="1"/>
            <p:nvPr/>
          </p:nvSpPr>
          <p:spPr>
            <a:xfrm>
              <a:off x="3992502" y="3213409"/>
              <a:ext cx="13676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pc="-15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목표 인식</a:t>
              </a:r>
              <a:r>
                <a:rPr lang="ko-KR" altLang="en-US" spc="-15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하기</a:t>
              </a: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F5A30E1C-1E3F-E544-42D5-7E3F983A16A2}"/>
                </a:ext>
              </a:extLst>
            </p:cNvPr>
            <p:cNvSpPr txBox="1"/>
            <p:nvPr/>
          </p:nvSpPr>
          <p:spPr>
            <a:xfrm>
              <a:off x="3992502" y="3634882"/>
              <a:ext cx="1821853" cy="632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44000" indent="-144000">
                <a:lnSpc>
                  <a:spcPct val="130000"/>
                </a:lnSpc>
                <a:buFontTx/>
                <a:buChar char="-"/>
              </a:pPr>
              <a:r>
                <a:rPr lang="ko-KR" altLang="en-US" sz="140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나눔스퀘어라운드 Light" panose="020B0600000101010101" pitchFamily="50" charset="-127"/>
                  <a:ea typeface="나눔스퀘어라운드 Light" panose="020B0600000101010101" pitchFamily="50" charset="-127"/>
                </a:rPr>
                <a:t>우리의 최종 목표를</a:t>
              </a:r>
              <a:endParaRPr lang="en-US" altLang="ko-KR" sz="140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스퀘어라운드 Light" panose="020B0600000101010101" pitchFamily="50" charset="-127"/>
                <a:ea typeface="나눔스퀘어라운드 Light" panose="020B0600000101010101" pitchFamily="50" charset="-127"/>
              </a:endParaRPr>
            </a:p>
            <a:p>
              <a:pPr>
                <a:lnSpc>
                  <a:spcPct val="130000"/>
                </a:lnSpc>
              </a:pPr>
              <a:r>
                <a:rPr lang="en-US" altLang="ko-KR" sz="140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나눔스퀘어라운드 Light" panose="020B0600000101010101" pitchFamily="50" charset="-127"/>
                  <a:ea typeface="나눔스퀘어라운드 Light" panose="020B0600000101010101" pitchFamily="50" charset="-127"/>
                </a:rPr>
                <a:t>   </a:t>
              </a:r>
              <a:r>
                <a:rPr lang="ko-KR" altLang="en-US" sz="140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나눔스퀘어라운드 Light" panose="020B0600000101010101" pitchFamily="50" charset="-127"/>
                  <a:ea typeface="나눔스퀘어라운드 Light" panose="020B0600000101010101" pitchFamily="50" charset="-127"/>
                </a:rPr>
                <a:t>정해봅시다</a:t>
              </a:r>
              <a:r>
                <a:rPr lang="en-US" altLang="ko-KR" sz="140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나눔스퀘어라운드 Light" panose="020B0600000101010101" pitchFamily="50" charset="-127"/>
                  <a:ea typeface="나눔스퀘어라운드 Light" panose="020B0600000101010101" pitchFamily="50" charset="-127"/>
                </a:rPr>
                <a:t>.</a:t>
              </a:r>
            </a:p>
          </p:txBody>
        </p:sp>
      </p:grpSp>
      <p:grpSp>
        <p:nvGrpSpPr>
          <p:cNvPr id="53" name="그룹 52">
            <a:extLst>
              <a:ext uri="{FF2B5EF4-FFF2-40B4-BE49-F238E27FC236}">
                <a16:creationId xmlns:a16="http://schemas.microsoft.com/office/drawing/2014/main" id="{91BFA6DD-E382-5C21-3792-CFAAE1C4DF40}"/>
              </a:ext>
            </a:extLst>
          </p:cNvPr>
          <p:cNvGrpSpPr/>
          <p:nvPr/>
        </p:nvGrpSpPr>
        <p:grpSpPr>
          <a:xfrm>
            <a:off x="6209614" y="2845800"/>
            <a:ext cx="2081872" cy="2157841"/>
            <a:chOff x="6390915" y="2401302"/>
            <a:chExt cx="2081872" cy="2157841"/>
          </a:xfrm>
        </p:grpSpPr>
        <p:sp>
          <p:nvSpPr>
            <p:cNvPr id="54" name="사각형: 둥근 모서리 53">
              <a:extLst>
                <a:ext uri="{FF2B5EF4-FFF2-40B4-BE49-F238E27FC236}">
                  <a16:creationId xmlns:a16="http://schemas.microsoft.com/office/drawing/2014/main" id="{07D76596-7F31-717D-4673-12D173158B03}"/>
                </a:ext>
              </a:extLst>
            </p:cNvPr>
            <p:cNvSpPr/>
            <p:nvPr/>
          </p:nvSpPr>
          <p:spPr>
            <a:xfrm>
              <a:off x="6390915" y="2401302"/>
              <a:ext cx="2081872" cy="982092"/>
            </a:xfrm>
            <a:prstGeom prst="roundRect">
              <a:avLst>
                <a:gd name="adj" fmla="val 27902"/>
              </a:avLst>
            </a:prstGeom>
            <a:solidFill>
              <a:srgbClr val="F45E5E"/>
            </a:solidFill>
            <a:ln w="7620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4800" spc="-30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bg1"/>
                  </a:solidFill>
                  <a:effectLst/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03</a:t>
              </a:r>
              <a:endParaRPr lang="ko-KR" altLang="en-US" sz="4800" spc="-30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bg1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5CE19D98-0704-F710-8E50-3B591CE5D5B3}"/>
                </a:ext>
              </a:extLst>
            </p:cNvPr>
            <p:cNvSpPr txBox="1"/>
            <p:nvPr/>
          </p:nvSpPr>
          <p:spPr>
            <a:xfrm>
              <a:off x="6390915" y="3505509"/>
              <a:ext cx="15584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pc="-15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해결책 탐색하기</a:t>
              </a: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0D07963B-341A-BAE9-406E-0E4778706B79}"/>
                </a:ext>
              </a:extLst>
            </p:cNvPr>
            <p:cNvSpPr txBox="1"/>
            <p:nvPr/>
          </p:nvSpPr>
          <p:spPr>
            <a:xfrm>
              <a:off x="6390915" y="3926982"/>
              <a:ext cx="1989841" cy="632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44000" indent="-144000">
                <a:lnSpc>
                  <a:spcPct val="130000"/>
                </a:lnSpc>
                <a:buFontTx/>
                <a:buChar char="-"/>
              </a:pPr>
              <a:r>
                <a:rPr lang="ko-KR" altLang="en-US" sz="140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나눔스퀘어라운드 Light" panose="020B0600000101010101" pitchFamily="50" charset="-127"/>
                  <a:ea typeface="나눔스퀘어라운드 Light" panose="020B0600000101010101" pitchFamily="50" charset="-127"/>
                </a:rPr>
                <a:t>어떤 해결책이 있을지</a:t>
              </a:r>
              <a:r>
                <a:rPr lang="en-US" altLang="ko-KR" sz="140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스퀘어라운드 Light" panose="020B0600000101010101" pitchFamily="50" charset="-127"/>
                  <a:ea typeface="나눔스퀘어라운드 Light" panose="020B0600000101010101" pitchFamily="50" charset="-127"/>
                </a:rPr>
                <a:t> </a:t>
              </a:r>
              <a:r>
                <a:rPr lang="ko-KR" altLang="en-US" sz="140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스퀘어라운드 Light" panose="020B0600000101010101" pitchFamily="50" charset="-127"/>
                  <a:ea typeface="나눔스퀘어라운드 Light" panose="020B0600000101010101" pitchFamily="50" charset="-127"/>
                </a:rPr>
                <a:t>찾아봅시다</a:t>
              </a:r>
              <a:r>
                <a:rPr lang="en-US" altLang="ko-KR" sz="140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스퀘어라운드 Light" panose="020B0600000101010101" pitchFamily="50" charset="-127"/>
                  <a:ea typeface="나눔스퀘어라운드 Light" panose="020B0600000101010101" pitchFamily="50" charset="-127"/>
                </a:rPr>
                <a:t>.</a:t>
              </a:r>
              <a:endParaRPr lang="en-US" altLang="ko-KR" sz="140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스퀘어라운드 Light" panose="020B0600000101010101" pitchFamily="50" charset="-127"/>
                <a:ea typeface="나눔스퀘어라운드 Light" panose="020B0600000101010101" pitchFamily="50" charset="-127"/>
              </a:endParaRPr>
            </a:p>
          </p:txBody>
        </p:sp>
      </p:grpSp>
      <p:grpSp>
        <p:nvGrpSpPr>
          <p:cNvPr id="57" name="그룹 56">
            <a:extLst>
              <a:ext uri="{FF2B5EF4-FFF2-40B4-BE49-F238E27FC236}">
                <a16:creationId xmlns:a16="http://schemas.microsoft.com/office/drawing/2014/main" id="{F5942616-01E1-5143-5F11-1E6A42B95333}"/>
              </a:ext>
            </a:extLst>
          </p:cNvPr>
          <p:cNvGrpSpPr/>
          <p:nvPr/>
        </p:nvGrpSpPr>
        <p:grpSpPr>
          <a:xfrm>
            <a:off x="8564749" y="2845800"/>
            <a:ext cx="2398413" cy="2437917"/>
            <a:chOff x="8789328" y="2109202"/>
            <a:chExt cx="2398413" cy="2437917"/>
          </a:xfrm>
        </p:grpSpPr>
        <p:sp>
          <p:nvSpPr>
            <p:cNvPr id="58" name="사각형: 둥근 모서리 57">
              <a:extLst>
                <a:ext uri="{FF2B5EF4-FFF2-40B4-BE49-F238E27FC236}">
                  <a16:creationId xmlns:a16="http://schemas.microsoft.com/office/drawing/2014/main" id="{FE0B0744-A843-B313-F82A-E37CC4DDCC79}"/>
                </a:ext>
              </a:extLst>
            </p:cNvPr>
            <p:cNvSpPr/>
            <p:nvPr/>
          </p:nvSpPr>
          <p:spPr>
            <a:xfrm>
              <a:off x="8789328" y="2109202"/>
              <a:ext cx="2081872" cy="982092"/>
            </a:xfrm>
            <a:prstGeom prst="roundRect">
              <a:avLst>
                <a:gd name="adj" fmla="val 27902"/>
              </a:avLst>
            </a:prstGeom>
            <a:solidFill>
              <a:srgbClr val="377CA7"/>
            </a:solidFill>
            <a:ln w="7620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4800" spc="-30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bg1"/>
                  </a:solidFill>
                  <a:effectLst/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04</a:t>
              </a:r>
              <a:endParaRPr lang="ko-KR" altLang="en-US" sz="4800" spc="-30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bg1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endParaRP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768EF8B6-2734-73C7-C303-16C53CB1C690}"/>
                </a:ext>
              </a:extLst>
            </p:cNvPr>
            <p:cNvSpPr txBox="1"/>
            <p:nvPr/>
          </p:nvSpPr>
          <p:spPr>
            <a:xfrm>
              <a:off x="8789328" y="3213409"/>
              <a:ext cx="239841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pc="-15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협력 방법과 도구 살펴보기</a:t>
              </a: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0FF8E18C-0969-EFF0-5282-6C70E43D8720}"/>
                </a:ext>
              </a:extLst>
            </p:cNvPr>
            <p:cNvSpPr txBox="1"/>
            <p:nvPr/>
          </p:nvSpPr>
          <p:spPr>
            <a:xfrm>
              <a:off x="8789328" y="3634882"/>
              <a:ext cx="2081872" cy="9122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44000" indent="-144000">
                <a:lnSpc>
                  <a:spcPct val="130000"/>
                </a:lnSpc>
                <a:buFontTx/>
                <a:buChar char="-"/>
              </a:pPr>
              <a:r>
                <a:rPr lang="ko-KR" altLang="en-US" sz="140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나눔스퀘어라운드 Light" panose="020B0600000101010101" pitchFamily="50" charset="-127"/>
                  <a:ea typeface="나눔스퀘어라운드 Light" panose="020B0600000101010101" pitchFamily="50" charset="-127"/>
                </a:rPr>
                <a:t>자연어처리 이해하기</a:t>
              </a:r>
              <a:endParaRPr lang="en-US" altLang="ko-KR" sz="140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스퀘어라운드 Light" panose="020B0600000101010101" pitchFamily="50" charset="-127"/>
                <a:ea typeface="나눔스퀘어라운드 Light" panose="020B0600000101010101" pitchFamily="50" charset="-127"/>
              </a:endParaRPr>
            </a:p>
            <a:p>
              <a:pPr marL="144000" indent="-144000">
                <a:lnSpc>
                  <a:spcPct val="130000"/>
                </a:lnSpc>
                <a:buFontTx/>
                <a:buChar char="-"/>
              </a:pPr>
              <a:r>
                <a:rPr lang="ko-KR" altLang="en-US" sz="140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스퀘어라운드 Light" panose="020B0600000101010101" pitchFamily="50" charset="-127"/>
                  <a:ea typeface="나눔스퀘어라운드 Light" panose="020B0600000101010101" pitchFamily="50" charset="-127"/>
                </a:rPr>
                <a:t>감정분석 알아보기</a:t>
              </a:r>
              <a:endParaRPr lang="en-US" altLang="ko-KR" sz="140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스퀘어라운드 Light" panose="020B0600000101010101" pitchFamily="50" charset="-127"/>
                <a:ea typeface="나눔스퀘어라운드 Light" panose="020B0600000101010101" pitchFamily="50" charset="-127"/>
              </a:endParaRPr>
            </a:p>
            <a:p>
              <a:pPr marL="144000" indent="-144000">
                <a:lnSpc>
                  <a:spcPct val="130000"/>
                </a:lnSpc>
                <a:buFontTx/>
                <a:buChar char="-"/>
              </a:pPr>
              <a:r>
                <a:rPr lang="ko-KR" altLang="en-US" sz="1400" dirty="0" err="1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스퀘어라운드 Light" panose="020B0600000101010101" pitchFamily="50" charset="-127"/>
                  <a:ea typeface="나눔스퀘어라운드 Light" panose="020B0600000101010101" pitchFamily="50" charset="-127"/>
                </a:rPr>
                <a:t>모둠별</a:t>
              </a:r>
              <a:r>
                <a:rPr lang="ko-KR" altLang="en-US" sz="140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스퀘어라운드 Light" panose="020B0600000101010101" pitchFamily="50" charset="-127"/>
                  <a:ea typeface="나눔스퀘어라운드 Light" panose="020B0600000101010101" pitchFamily="50" charset="-127"/>
                </a:rPr>
                <a:t> 협력 도구 정하기</a:t>
              </a:r>
              <a:endParaRPr lang="en-US" altLang="ko-KR" sz="140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스퀘어라운드 Light" panose="020B0600000101010101" pitchFamily="50" charset="-127"/>
                <a:ea typeface="나눔스퀘어라운드 Light" panose="020B0600000101010101" pitchFamily="50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7561098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lnSpc>
            <a:spcPct val="120000"/>
          </a:lnSpc>
          <a:defRPr spc="-150" dirty="0" smtClean="0">
            <a:ln>
              <a:solidFill>
                <a:srgbClr val="0D6ABA">
                  <a:alpha val="0"/>
                </a:srgbClr>
              </a:solidFill>
            </a:ln>
            <a:solidFill>
              <a:schemeClr val="tx1">
                <a:lumMod val="85000"/>
                <a:lumOff val="15000"/>
              </a:schemeClr>
            </a:solidFill>
            <a:effectLst/>
            <a:latin typeface="나눔명조" panose="02020603020101020101" pitchFamily="18" charset="-127"/>
            <a:ea typeface="나눔명조" panose="02020603020101020101" pitchFamily="18" charset="-127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360</TotalTime>
  <Words>804</Words>
  <Application>Microsoft Office PowerPoint</Application>
  <PresentationFormat>와이드스크린</PresentationFormat>
  <Paragraphs>180</Paragraphs>
  <Slides>23</Slides>
  <Notes>8</Notes>
  <HiddenSlides>0</HiddenSlides>
  <MMClips>0</MMClips>
  <ScaleCrop>false</ScaleCrop>
  <HeadingPairs>
    <vt:vector size="6" baseType="variant">
      <vt:variant>
        <vt:lpstr>사용한 글꼴</vt:lpstr>
      </vt:variant>
      <vt:variant>
        <vt:i4>8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23</vt:i4>
      </vt:variant>
    </vt:vector>
  </HeadingPairs>
  <TitlesOfParts>
    <vt:vector size="32" baseType="lpstr">
      <vt:lpstr>나눔스퀘어라운드 ExtraBold</vt:lpstr>
      <vt:lpstr>나눔스퀘어라운드 Light</vt:lpstr>
      <vt:lpstr>나눔명조</vt:lpstr>
      <vt:lpstr>나눔스퀘어라운드 Bold</vt:lpstr>
      <vt:lpstr>나눔스퀘어_ac Light</vt:lpstr>
      <vt:lpstr>맑은 고딕</vt:lpstr>
      <vt:lpstr>Arial</vt:lpstr>
      <vt:lpstr>나눔스퀘어_ac Bold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user</dc:creator>
  <cp:lastModifiedBy>임새이</cp:lastModifiedBy>
  <cp:revision>63</cp:revision>
  <dcterms:created xsi:type="dcterms:W3CDTF">2021-10-14T08:13:29Z</dcterms:created>
  <dcterms:modified xsi:type="dcterms:W3CDTF">2022-05-02T14:03:33Z</dcterms:modified>
</cp:coreProperties>
</file>